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Proxima Nova"/>
      <p:regular r:id="rId63"/>
      <p:bold r:id="rId64"/>
      <p:italic r:id="rId65"/>
      <p:boldItalic r:id="rId66"/>
    </p:embeddedFont>
    <p:embeddedFont>
      <p:font typeface="Roboto Medium"/>
      <p:regular r:id="rId67"/>
      <p:bold r:id="rId68"/>
      <p:italic r:id="rId69"/>
      <p:boldItalic r:id="rId70"/>
    </p:embeddedFont>
    <p:embeddedFont>
      <p:font typeface="Amatic SC"/>
      <p:regular r:id="rId71"/>
      <p:bold r:id="rId72"/>
    </p:embeddedFont>
    <p:embeddedFont>
      <p:font typeface="Anaheim"/>
      <p:regular r:id="rId73"/>
      <p:bold r:id="rId74"/>
    </p:embeddedFont>
    <p:embeddedFont>
      <p:font typeface="Proxima Nova Semibold"/>
      <p:regular r:id="rId75"/>
      <p:bold r:id="rId76"/>
      <p:boldItalic r:id="rId77"/>
    </p:embeddedFont>
    <p:embeddedFont>
      <p:font typeface="IBM Plex Mono"/>
      <p:regular r:id="rId78"/>
      <p:bold r:id="rId79"/>
      <p:italic r:id="rId80"/>
      <p:boldItalic r:id="rId81"/>
    </p:embeddedFont>
    <p:embeddedFont>
      <p:font typeface="Archivo"/>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F31B3E-088A-4458-8F7A-D92A70E5A9EC}">
  <a:tblStyle styleId="{B0F31B3E-088A-4458-8F7A-D92A70E5A9E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F44A0C4-523B-4D0D-8B8D-5A4FA9BCCC7A}"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Archivo-italic.fntdata"/><Relationship Id="rId83" Type="http://schemas.openxmlformats.org/officeDocument/2006/relationships/font" Target="fonts/Archivo-bold.fntdata"/><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font" Target="fonts/Archivo-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IBMPlexMono-italic.fntdata"/><Relationship Id="rId82" Type="http://schemas.openxmlformats.org/officeDocument/2006/relationships/font" Target="fonts/Archivo-regular.fntdata"/><Relationship Id="rId81" Type="http://schemas.openxmlformats.org/officeDocument/2006/relationships/font" Target="fonts/IBMPlexMon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naheim-regular.fntdata"/><Relationship Id="rId72" Type="http://schemas.openxmlformats.org/officeDocument/2006/relationships/font" Target="fonts/AmaticSC-bold.fntdata"/><Relationship Id="rId31" Type="http://schemas.openxmlformats.org/officeDocument/2006/relationships/slide" Target="slides/slide25.xml"/><Relationship Id="rId75" Type="http://schemas.openxmlformats.org/officeDocument/2006/relationships/font" Target="fonts/ProximaNovaSemibold-regular.fntdata"/><Relationship Id="rId30" Type="http://schemas.openxmlformats.org/officeDocument/2006/relationships/slide" Target="slides/slide24.xml"/><Relationship Id="rId74" Type="http://schemas.openxmlformats.org/officeDocument/2006/relationships/font" Target="fonts/Anaheim-bold.fntdata"/><Relationship Id="rId33" Type="http://schemas.openxmlformats.org/officeDocument/2006/relationships/slide" Target="slides/slide27.xml"/><Relationship Id="rId77" Type="http://schemas.openxmlformats.org/officeDocument/2006/relationships/font" Target="fonts/ProximaNovaSemibold-boldItalic.fntdata"/><Relationship Id="rId32" Type="http://schemas.openxmlformats.org/officeDocument/2006/relationships/slide" Target="slides/slide26.xml"/><Relationship Id="rId76" Type="http://schemas.openxmlformats.org/officeDocument/2006/relationships/font" Target="fonts/ProximaNovaSemibold-bold.fntdata"/><Relationship Id="rId35" Type="http://schemas.openxmlformats.org/officeDocument/2006/relationships/slide" Target="slides/slide29.xml"/><Relationship Id="rId79" Type="http://schemas.openxmlformats.org/officeDocument/2006/relationships/font" Target="fonts/IBMPlexMono-bold.fntdata"/><Relationship Id="rId34" Type="http://schemas.openxmlformats.org/officeDocument/2006/relationships/slide" Target="slides/slide28.xml"/><Relationship Id="rId78" Type="http://schemas.openxmlformats.org/officeDocument/2006/relationships/font" Target="fonts/IBMPlexMono-regular.fntdata"/><Relationship Id="rId71" Type="http://schemas.openxmlformats.org/officeDocument/2006/relationships/font" Target="fonts/AmaticSC-regular.fntdata"/><Relationship Id="rId70" Type="http://schemas.openxmlformats.org/officeDocument/2006/relationships/font" Target="fonts/RobotoMedium-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bold.fntdata"/><Relationship Id="rId63" Type="http://schemas.openxmlformats.org/officeDocument/2006/relationships/font" Target="fonts/ProximaNova-regular.fntdata"/><Relationship Id="rId22" Type="http://schemas.openxmlformats.org/officeDocument/2006/relationships/slide" Target="slides/slide16.xml"/><Relationship Id="rId66" Type="http://schemas.openxmlformats.org/officeDocument/2006/relationships/font" Target="fonts/ProximaNova-boldItalic.fntdata"/><Relationship Id="rId21" Type="http://schemas.openxmlformats.org/officeDocument/2006/relationships/slide" Target="slides/slide15.xml"/><Relationship Id="rId65" Type="http://schemas.openxmlformats.org/officeDocument/2006/relationships/font" Target="fonts/ProximaNova-italic.fntdata"/><Relationship Id="rId24" Type="http://schemas.openxmlformats.org/officeDocument/2006/relationships/slide" Target="slides/slide18.xml"/><Relationship Id="rId68" Type="http://schemas.openxmlformats.org/officeDocument/2006/relationships/font" Target="fonts/RobotoMedium-bold.fntdata"/><Relationship Id="rId23" Type="http://schemas.openxmlformats.org/officeDocument/2006/relationships/slide" Target="slides/slide17.xml"/><Relationship Id="rId67" Type="http://schemas.openxmlformats.org/officeDocument/2006/relationships/font" Target="fonts/RobotoMedium-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92a81341b2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92a81341b2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92581b7e2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92581b7e2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92581b7e23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92581b7e23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92a81341b2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92a81341b2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92581b7e23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92581b7e23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92a81341b2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92a81341b2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92a81341b2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92a81341b2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92a81341b2_3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92a81341b2_3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92b8f9764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92b8f9764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92b8f97649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92b8f97649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92a81341b2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92a81341b2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92b8f97649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92b8f97649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92b8f97649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92b8f97649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92b8f97649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92b8f97649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92b8f97649_1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92b8f97649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92b8f97649_1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92b8f97649_1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92b8f97649_1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92b8f97649_1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9327bcda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9327bcda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9327bcda4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9327bcda4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933ed1469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933ed1469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933ed1469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933ed1469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92581b7e2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92581b7e2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933ed1469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933ed1469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933ed14694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933ed14694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933ed14694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933ed14694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933ed14694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933ed14694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933ed14694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2933ed14694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92fd234c9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92fd234c9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92581b7e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292581b7e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933ed14694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2933ed14694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933ed14694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2933ed14694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933ed14694_2_8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933ed14694_2_8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92a81341b2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92a81341b2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933ed14694_2_8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933ed14694_2_8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933ed14694_2_8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2933ed14694_2_8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933ed14694_2_8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2933ed14694_2_8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933ed14694_2_8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933ed14694_2_8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2933ed14694_2_9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2933ed14694_2_9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6" name="Shape 3596"/>
        <p:cNvGrpSpPr/>
        <p:nvPr/>
      </p:nvGrpSpPr>
      <p:grpSpPr>
        <a:xfrm>
          <a:off x="0" y="0"/>
          <a:ext cx="0" cy="0"/>
          <a:chOff x="0" y="0"/>
          <a:chExt cx="0" cy="0"/>
        </a:xfrm>
      </p:grpSpPr>
      <p:sp>
        <p:nvSpPr>
          <p:cNvPr id="3597" name="Google Shape;3597;g2933ed14694_2_1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8" name="Google Shape;3598;g2933ed14694_2_1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5" name="Shape 4015"/>
        <p:cNvGrpSpPr/>
        <p:nvPr/>
      </p:nvGrpSpPr>
      <p:grpSpPr>
        <a:xfrm>
          <a:off x="0" y="0"/>
          <a:ext cx="0" cy="0"/>
          <a:chOff x="0" y="0"/>
          <a:chExt cx="0" cy="0"/>
        </a:xfrm>
      </p:grpSpPr>
      <p:sp>
        <p:nvSpPr>
          <p:cNvPr id="4016" name="Google Shape;4016;g2933ed14694_2_1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7" name="Google Shape;4017;g2933ed14694_2_1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5" name="Shape 4185"/>
        <p:cNvGrpSpPr/>
        <p:nvPr/>
      </p:nvGrpSpPr>
      <p:grpSpPr>
        <a:xfrm>
          <a:off x="0" y="0"/>
          <a:ext cx="0" cy="0"/>
          <a:chOff x="0" y="0"/>
          <a:chExt cx="0" cy="0"/>
        </a:xfrm>
      </p:grpSpPr>
      <p:sp>
        <p:nvSpPr>
          <p:cNvPr id="4186" name="Google Shape;4186;g2933ed14694_2_11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7" name="Google Shape;4187;g2933ed14694_2_1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0" name="Shape 4590"/>
        <p:cNvGrpSpPr/>
        <p:nvPr/>
      </p:nvGrpSpPr>
      <p:grpSpPr>
        <a:xfrm>
          <a:off x="0" y="0"/>
          <a:ext cx="0" cy="0"/>
          <a:chOff x="0" y="0"/>
          <a:chExt cx="0" cy="0"/>
        </a:xfrm>
      </p:grpSpPr>
      <p:sp>
        <p:nvSpPr>
          <p:cNvPr id="4591" name="Google Shape;4591;g2933ed14694_2_12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2" name="Google Shape;4592;g2933ed14694_2_12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0" name="Shape 4970"/>
        <p:cNvGrpSpPr/>
        <p:nvPr/>
      </p:nvGrpSpPr>
      <p:grpSpPr>
        <a:xfrm>
          <a:off x="0" y="0"/>
          <a:ext cx="0" cy="0"/>
          <a:chOff x="0" y="0"/>
          <a:chExt cx="0" cy="0"/>
        </a:xfrm>
      </p:grpSpPr>
      <p:sp>
        <p:nvSpPr>
          <p:cNvPr id="4971" name="Google Shape;4971;g2933ed14694_2_12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2" name="Google Shape;4972;g2933ed14694_2_12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92581b7e2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92581b7e2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6" name="Shape 5396"/>
        <p:cNvGrpSpPr/>
        <p:nvPr/>
      </p:nvGrpSpPr>
      <p:grpSpPr>
        <a:xfrm>
          <a:off x="0" y="0"/>
          <a:ext cx="0" cy="0"/>
          <a:chOff x="0" y="0"/>
          <a:chExt cx="0" cy="0"/>
        </a:xfrm>
      </p:grpSpPr>
      <p:sp>
        <p:nvSpPr>
          <p:cNvPr id="5397" name="Google Shape;5397;g2933ed14694_2_13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8" name="Google Shape;5398;g2933ed14694_2_13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7" name="Shape 5757"/>
        <p:cNvGrpSpPr/>
        <p:nvPr/>
      </p:nvGrpSpPr>
      <p:grpSpPr>
        <a:xfrm>
          <a:off x="0" y="0"/>
          <a:ext cx="0" cy="0"/>
          <a:chOff x="0" y="0"/>
          <a:chExt cx="0" cy="0"/>
        </a:xfrm>
      </p:grpSpPr>
      <p:sp>
        <p:nvSpPr>
          <p:cNvPr id="5758" name="Google Shape;5758;g2933ed14694_2_13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9" name="Google Shape;5759;g2933ed14694_2_13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7" name="Shape 6267"/>
        <p:cNvGrpSpPr/>
        <p:nvPr/>
      </p:nvGrpSpPr>
      <p:grpSpPr>
        <a:xfrm>
          <a:off x="0" y="0"/>
          <a:ext cx="0" cy="0"/>
          <a:chOff x="0" y="0"/>
          <a:chExt cx="0" cy="0"/>
        </a:xfrm>
      </p:grpSpPr>
      <p:sp>
        <p:nvSpPr>
          <p:cNvPr id="6268" name="Google Shape;6268;g2933ed14694_2_13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9" name="Google Shape;6269;g2933ed14694_2_13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7" name="Shape 6887"/>
        <p:cNvGrpSpPr/>
        <p:nvPr/>
      </p:nvGrpSpPr>
      <p:grpSpPr>
        <a:xfrm>
          <a:off x="0" y="0"/>
          <a:ext cx="0" cy="0"/>
          <a:chOff x="0" y="0"/>
          <a:chExt cx="0" cy="0"/>
        </a:xfrm>
      </p:grpSpPr>
      <p:sp>
        <p:nvSpPr>
          <p:cNvPr id="6888" name="Google Shape;6888;g2933ed14694_2_14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9" name="Google Shape;6889;g2933ed14694_2_14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1" name="Shape 7481"/>
        <p:cNvGrpSpPr/>
        <p:nvPr/>
      </p:nvGrpSpPr>
      <p:grpSpPr>
        <a:xfrm>
          <a:off x="0" y="0"/>
          <a:ext cx="0" cy="0"/>
          <a:chOff x="0" y="0"/>
          <a:chExt cx="0" cy="0"/>
        </a:xfrm>
      </p:grpSpPr>
      <p:sp>
        <p:nvSpPr>
          <p:cNvPr id="7482" name="Google Shape;7482;g2933ed14694_2_15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3" name="Google Shape;7483;g2933ed14694_2_15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2" name="Shape 7802"/>
        <p:cNvGrpSpPr/>
        <p:nvPr/>
      </p:nvGrpSpPr>
      <p:grpSpPr>
        <a:xfrm>
          <a:off x="0" y="0"/>
          <a:ext cx="0" cy="0"/>
          <a:chOff x="0" y="0"/>
          <a:chExt cx="0" cy="0"/>
        </a:xfrm>
      </p:grpSpPr>
      <p:sp>
        <p:nvSpPr>
          <p:cNvPr id="7803" name="Google Shape;7803;g2933ed14694_2_15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4" name="Google Shape;7804;g2933ed14694_2_15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0" name="Shape 8110"/>
        <p:cNvGrpSpPr/>
        <p:nvPr/>
      </p:nvGrpSpPr>
      <p:grpSpPr>
        <a:xfrm>
          <a:off x="0" y="0"/>
          <a:ext cx="0" cy="0"/>
          <a:chOff x="0" y="0"/>
          <a:chExt cx="0" cy="0"/>
        </a:xfrm>
      </p:grpSpPr>
      <p:sp>
        <p:nvSpPr>
          <p:cNvPr id="8111" name="Google Shape;8111;g2933ed14694_2_17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2" name="Google Shape;8112;g2933ed14694_2_17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92a81341b2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92a81341b2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92a81341b2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92a81341b2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92a81341b2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92a81341b2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92a81341b2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92a81341b2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hyperlink" Target="https://bit.ly/3A1uf1Q" TargetMode="External"/><Relationship Id="rId5" Type="http://schemas.openxmlformats.org/officeDocument/2006/relationships/hyperlink" Target="https://bit.ly/3A1uf1Q"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0" name="Google Shape;10;p2"/>
          <p:cNvSpPr txBox="1"/>
          <p:nvPr>
            <p:ph type="ctrTitle"/>
          </p:nvPr>
        </p:nvSpPr>
        <p:spPr>
          <a:xfrm>
            <a:off x="1234950" y="1398100"/>
            <a:ext cx="6486900" cy="15606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4572000" y="3461550"/>
            <a:ext cx="2947500" cy="3900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268674" y="-322162"/>
            <a:ext cx="9371984" cy="3960713"/>
            <a:chOff x="-268674" y="-322162"/>
            <a:chExt cx="9371984" cy="3960713"/>
          </a:xfrm>
        </p:grpSpPr>
        <p:grpSp>
          <p:nvGrpSpPr>
            <p:cNvPr id="13" name="Google Shape;13;p2"/>
            <p:cNvGrpSpPr/>
            <p:nvPr/>
          </p:nvGrpSpPr>
          <p:grpSpPr>
            <a:xfrm>
              <a:off x="225762" y="151638"/>
              <a:ext cx="8692477" cy="1388125"/>
              <a:chOff x="225762" y="151638"/>
              <a:chExt cx="8692477" cy="1388125"/>
            </a:xfrm>
          </p:grpSpPr>
          <p:pic>
            <p:nvPicPr>
              <p:cNvPr id="14" name="Google Shape;14;p2"/>
              <p:cNvPicPr preferRelativeResize="0"/>
              <p:nvPr/>
            </p:nvPicPr>
            <p:blipFill>
              <a:blip r:embed="rId2">
                <a:alphaModFix/>
              </a:blip>
              <a:stretch>
                <a:fillRect/>
              </a:stretch>
            </p:blipFill>
            <p:spPr>
              <a:xfrm rot="10800000">
                <a:off x="6955037" y="151638"/>
                <a:ext cx="1963202" cy="1388125"/>
              </a:xfrm>
              <a:prstGeom prst="rect">
                <a:avLst/>
              </a:prstGeom>
              <a:noFill/>
              <a:ln>
                <a:noFill/>
              </a:ln>
            </p:spPr>
          </p:pic>
          <p:pic>
            <p:nvPicPr>
              <p:cNvPr id="15" name="Google Shape;15;p2"/>
              <p:cNvPicPr preferRelativeResize="0"/>
              <p:nvPr/>
            </p:nvPicPr>
            <p:blipFill>
              <a:blip r:embed="rId2">
                <a:alphaModFix/>
              </a:blip>
              <a:stretch>
                <a:fillRect/>
              </a:stretch>
            </p:blipFill>
            <p:spPr>
              <a:xfrm flipH="1" rot="10800000">
                <a:off x="225762" y="151638"/>
                <a:ext cx="1963202" cy="1388125"/>
              </a:xfrm>
              <a:prstGeom prst="rect">
                <a:avLst/>
              </a:prstGeom>
              <a:noFill/>
              <a:ln>
                <a:noFill/>
              </a:ln>
            </p:spPr>
          </p:pic>
        </p:grpSp>
        <p:pic>
          <p:nvPicPr>
            <p:cNvPr id="16" name="Google Shape;16;p2"/>
            <p:cNvPicPr preferRelativeResize="0"/>
            <p:nvPr/>
          </p:nvPicPr>
          <p:blipFill>
            <a:blip r:embed="rId3">
              <a:alphaModFix/>
            </a:blip>
            <a:stretch>
              <a:fillRect/>
            </a:stretch>
          </p:blipFill>
          <p:spPr>
            <a:xfrm rot="5400000">
              <a:off x="7371875" y="1504250"/>
              <a:ext cx="2700599" cy="506600"/>
            </a:xfrm>
            <a:prstGeom prst="rect">
              <a:avLst/>
            </a:prstGeom>
            <a:noFill/>
            <a:ln>
              <a:noFill/>
            </a:ln>
          </p:spPr>
        </p:pic>
        <p:pic>
          <p:nvPicPr>
            <p:cNvPr id="17" name="Google Shape;17;p2"/>
            <p:cNvPicPr preferRelativeResize="0"/>
            <p:nvPr/>
          </p:nvPicPr>
          <p:blipFill rotWithShape="1">
            <a:blip r:embed="rId4">
              <a:alphaModFix/>
            </a:blip>
            <a:srcRect b="0" l="0" r="0" t="53277"/>
            <a:stretch/>
          </p:blipFill>
          <p:spPr>
            <a:xfrm rot="10800000">
              <a:off x="-268674" y="2723000"/>
              <a:ext cx="1861925" cy="915551"/>
            </a:xfrm>
            <a:prstGeom prst="rect">
              <a:avLst/>
            </a:prstGeom>
            <a:noFill/>
            <a:ln>
              <a:noFill/>
            </a:ln>
          </p:spPr>
        </p:pic>
        <p:pic>
          <p:nvPicPr>
            <p:cNvPr id="18" name="Google Shape;18;p2"/>
            <p:cNvPicPr preferRelativeResize="0"/>
            <p:nvPr/>
          </p:nvPicPr>
          <p:blipFill>
            <a:blip r:embed="rId4">
              <a:alphaModFix/>
            </a:blip>
            <a:stretch>
              <a:fillRect/>
            </a:stretch>
          </p:blipFill>
          <p:spPr>
            <a:xfrm rot="-5400000">
              <a:off x="7192572" y="-370975"/>
              <a:ext cx="1861925" cy="1959549"/>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8" name="Shape 78"/>
        <p:cNvGrpSpPr/>
        <p:nvPr/>
      </p:nvGrpSpPr>
      <p:grpSpPr>
        <a:xfrm>
          <a:off x="0" y="0"/>
          <a:ext cx="0" cy="0"/>
          <a:chOff x="0" y="0"/>
          <a:chExt cx="0" cy="0"/>
        </a:xfrm>
      </p:grpSpPr>
      <p:sp>
        <p:nvSpPr>
          <p:cNvPr id="79" name="Google Shape;79;p11"/>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80" name="Google Shape;80;p11"/>
          <p:cNvSpPr txBox="1"/>
          <p:nvPr>
            <p:ph hasCustomPrompt="1" type="title"/>
          </p:nvPr>
        </p:nvSpPr>
        <p:spPr>
          <a:xfrm>
            <a:off x="1826675" y="1685025"/>
            <a:ext cx="5493000" cy="1477200"/>
          </a:xfrm>
          <a:prstGeom prst="rect">
            <a:avLst/>
          </a:prstGeom>
          <a:ln cap="flat" cmpd="sng" w="952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9600"/>
              <a:buNone/>
              <a:defRPr sz="7400">
                <a:solidFill>
                  <a:schemeClr val="accent3"/>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1" name="Google Shape;81;p11"/>
          <p:cNvSpPr txBox="1"/>
          <p:nvPr>
            <p:ph idx="1" type="subTitle"/>
          </p:nvPr>
        </p:nvSpPr>
        <p:spPr>
          <a:xfrm>
            <a:off x="1826525" y="3238775"/>
            <a:ext cx="54930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2" name="Shape 8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3" name="Shape 83"/>
        <p:cNvGrpSpPr/>
        <p:nvPr/>
      </p:nvGrpSpPr>
      <p:grpSpPr>
        <a:xfrm>
          <a:off x="0" y="0"/>
          <a:ext cx="0" cy="0"/>
          <a:chOff x="0" y="0"/>
          <a:chExt cx="0" cy="0"/>
        </a:xfrm>
      </p:grpSpPr>
      <p:sp>
        <p:nvSpPr>
          <p:cNvPr id="84" name="Google Shape;84;p13"/>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85" name="Google Shape;8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13"/>
          <p:cNvSpPr txBox="1"/>
          <p:nvPr>
            <p:ph idx="1" type="subTitle"/>
          </p:nvPr>
        </p:nvSpPr>
        <p:spPr>
          <a:xfrm>
            <a:off x="720000" y="2209200"/>
            <a:ext cx="283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 name="Google Shape;87;p13"/>
          <p:cNvSpPr txBox="1"/>
          <p:nvPr>
            <p:ph idx="2" type="subTitle"/>
          </p:nvPr>
        </p:nvSpPr>
        <p:spPr>
          <a:xfrm>
            <a:off x="4214900" y="2209200"/>
            <a:ext cx="283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 name="Google Shape;88;p13"/>
          <p:cNvSpPr txBox="1"/>
          <p:nvPr>
            <p:ph idx="3" type="subTitle"/>
          </p:nvPr>
        </p:nvSpPr>
        <p:spPr>
          <a:xfrm>
            <a:off x="720000" y="3942375"/>
            <a:ext cx="283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3"/>
          <p:cNvSpPr txBox="1"/>
          <p:nvPr>
            <p:ph idx="4" type="subTitle"/>
          </p:nvPr>
        </p:nvSpPr>
        <p:spPr>
          <a:xfrm>
            <a:off x="4214900" y="3942375"/>
            <a:ext cx="283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3"/>
          <p:cNvSpPr txBox="1"/>
          <p:nvPr>
            <p:ph hasCustomPrompt="1" idx="5" type="title"/>
          </p:nvPr>
        </p:nvSpPr>
        <p:spPr>
          <a:xfrm>
            <a:off x="821600" y="1332025"/>
            <a:ext cx="904800" cy="4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hasCustomPrompt="1" idx="6" type="title"/>
          </p:nvPr>
        </p:nvSpPr>
        <p:spPr>
          <a:xfrm>
            <a:off x="821600" y="3064618"/>
            <a:ext cx="904800" cy="4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hasCustomPrompt="1" idx="7" type="title"/>
          </p:nvPr>
        </p:nvSpPr>
        <p:spPr>
          <a:xfrm>
            <a:off x="4316491" y="1332025"/>
            <a:ext cx="904800" cy="4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p:nvPr>
            <p:ph hasCustomPrompt="1" idx="8" type="title"/>
          </p:nvPr>
        </p:nvSpPr>
        <p:spPr>
          <a:xfrm>
            <a:off x="4316491" y="3064618"/>
            <a:ext cx="904800" cy="4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idx="9" type="subTitle"/>
          </p:nvPr>
        </p:nvSpPr>
        <p:spPr>
          <a:xfrm>
            <a:off x="720000" y="1801116"/>
            <a:ext cx="28383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95" name="Google Shape;95;p13"/>
          <p:cNvSpPr txBox="1"/>
          <p:nvPr>
            <p:ph idx="13" type="subTitle"/>
          </p:nvPr>
        </p:nvSpPr>
        <p:spPr>
          <a:xfrm>
            <a:off x="4214891" y="1801116"/>
            <a:ext cx="28383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96" name="Google Shape;96;p13"/>
          <p:cNvSpPr txBox="1"/>
          <p:nvPr>
            <p:ph idx="14" type="subTitle"/>
          </p:nvPr>
        </p:nvSpPr>
        <p:spPr>
          <a:xfrm>
            <a:off x="720000" y="3533776"/>
            <a:ext cx="28383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97" name="Google Shape;97;p13"/>
          <p:cNvSpPr txBox="1"/>
          <p:nvPr>
            <p:ph idx="15" type="subTitle"/>
          </p:nvPr>
        </p:nvSpPr>
        <p:spPr>
          <a:xfrm>
            <a:off x="4214891" y="3533776"/>
            <a:ext cx="28383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98" name="Google Shape;98;p13"/>
          <p:cNvGrpSpPr/>
          <p:nvPr/>
        </p:nvGrpSpPr>
        <p:grpSpPr>
          <a:xfrm>
            <a:off x="875350" y="127038"/>
            <a:ext cx="8033701" cy="4846535"/>
            <a:chOff x="875350" y="127038"/>
            <a:chExt cx="8033701" cy="4846535"/>
          </a:xfrm>
        </p:grpSpPr>
        <p:pic>
          <p:nvPicPr>
            <p:cNvPr id="99" name="Google Shape;99;p13"/>
            <p:cNvPicPr preferRelativeResize="0"/>
            <p:nvPr/>
          </p:nvPicPr>
          <p:blipFill>
            <a:blip r:embed="rId2">
              <a:alphaModFix/>
            </a:blip>
            <a:stretch>
              <a:fillRect/>
            </a:stretch>
          </p:blipFill>
          <p:spPr>
            <a:xfrm>
              <a:off x="7262350" y="4591273"/>
              <a:ext cx="1646700" cy="382300"/>
            </a:xfrm>
            <a:prstGeom prst="rect">
              <a:avLst/>
            </a:prstGeom>
            <a:noFill/>
            <a:ln>
              <a:noFill/>
            </a:ln>
          </p:spPr>
        </p:pic>
        <p:pic>
          <p:nvPicPr>
            <p:cNvPr id="100" name="Google Shape;100;p13"/>
            <p:cNvPicPr preferRelativeResize="0"/>
            <p:nvPr/>
          </p:nvPicPr>
          <p:blipFill>
            <a:blip r:embed="rId2">
              <a:alphaModFix/>
            </a:blip>
            <a:stretch>
              <a:fillRect/>
            </a:stretch>
          </p:blipFill>
          <p:spPr>
            <a:xfrm rot="10800000">
              <a:off x="875350" y="127038"/>
              <a:ext cx="797312" cy="185100"/>
            </a:xfrm>
            <a:prstGeom prst="rect">
              <a:avLst/>
            </a:prstGeom>
            <a:noFill/>
            <a:ln>
              <a:noFill/>
            </a:ln>
          </p:spPr>
        </p:pic>
      </p:grpSp>
      <p:grpSp>
        <p:nvGrpSpPr>
          <p:cNvPr id="101" name="Google Shape;101;p13"/>
          <p:cNvGrpSpPr/>
          <p:nvPr/>
        </p:nvGrpSpPr>
        <p:grpSpPr>
          <a:xfrm>
            <a:off x="-989124" y="-114101"/>
            <a:ext cx="9926867" cy="5390476"/>
            <a:chOff x="-989124" y="-114101"/>
            <a:chExt cx="9926867" cy="5390476"/>
          </a:xfrm>
        </p:grpSpPr>
        <p:pic>
          <p:nvPicPr>
            <p:cNvPr id="102" name="Google Shape;102;p13"/>
            <p:cNvPicPr preferRelativeResize="0"/>
            <p:nvPr/>
          </p:nvPicPr>
          <p:blipFill>
            <a:blip r:embed="rId3">
              <a:alphaModFix/>
            </a:blip>
            <a:stretch>
              <a:fillRect/>
            </a:stretch>
          </p:blipFill>
          <p:spPr>
            <a:xfrm flipH="1" rot="-5400000">
              <a:off x="7472389" y="3811021"/>
              <a:ext cx="2467774" cy="462933"/>
            </a:xfrm>
            <a:prstGeom prst="rect">
              <a:avLst/>
            </a:prstGeom>
            <a:noFill/>
            <a:ln>
              <a:noFill/>
            </a:ln>
          </p:spPr>
        </p:pic>
        <p:pic>
          <p:nvPicPr>
            <p:cNvPr id="103" name="Google Shape;103;p13"/>
            <p:cNvPicPr preferRelativeResize="0"/>
            <p:nvPr/>
          </p:nvPicPr>
          <p:blipFill>
            <a:blip r:embed="rId4">
              <a:alphaModFix/>
            </a:blip>
            <a:stretch>
              <a:fillRect/>
            </a:stretch>
          </p:blipFill>
          <p:spPr>
            <a:xfrm flipH="1">
              <a:off x="-989124" y="-114101"/>
              <a:ext cx="2123360" cy="66737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4" name="Shape 104"/>
        <p:cNvGrpSpPr/>
        <p:nvPr/>
      </p:nvGrpSpPr>
      <p:grpSpPr>
        <a:xfrm>
          <a:off x="0" y="0"/>
          <a:ext cx="0" cy="0"/>
          <a:chOff x="0" y="0"/>
          <a:chExt cx="0" cy="0"/>
        </a:xfrm>
      </p:grpSpPr>
      <p:sp>
        <p:nvSpPr>
          <p:cNvPr id="105" name="Google Shape;105;p14"/>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06" name="Google Shape;106;p14"/>
          <p:cNvSpPr txBox="1"/>
          <p:nvPr>
            <p:ph type="title"/>
          </p:nvPr>
        </p:nvSpPr>
        <p:spPr>
          <a:xfrm>
            <a:off x="2133775" y="3054750"/>
            <a:ext cx="6297000" cy="6618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7" name="Google Shape;107;p14"/>
          <p:cNvSpPr txBox="1"/>
          <p:nvPr>
            <p:ph idx="1" type="subTitle"/>
          </p:nvPr>
        </p:nvSpPr>
        <p:spPr>
          <a:xfrm>
            <a:off x="2133600" y="1426950"/>
            <a:ext cx="6297000" cy="162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108" name="Shape 108"/>
        <p:cNvGrpSpPr/>
        <p:nvPr/>
      </p:nvGrpSpPr>
      <p:grpSpPr>
        <a:xfrm>
          <a:off x="0" y="0"/>
          <a:ext cx="0" cy="0"/>
          <a:chOff x="0" y="0"/>
          <a:chExt cx="0" cy="0"/>
        </a:xfrm>
      </p:grpSpPr>
      <p:sp>
        <p:nvSpPr>
          <p:cNvPr id="109" name="Google Shape;109;p15"/>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10" name="Google Shape;110;p15"/>
          <p:cNvSpPr txBox="1"/>
          <p:nvPr>
            <p:ph type="title"/>
          </p:nvPr>
        </p:nvSpPr>
        <p:spPr>
          <a:xfrm>
            <a:off x="2960400" y="1482025"/>
            <a:ext cx="4256400" cy="1526100"/>
          </a:xfrm>
          <a:prstGeom prst="rect">
            <a:avLst/>
          </a:prstGeom>
          <a:solidFill>
            <a:schemeClr val="lt1"/>
          </a:solidFill>
        </p:spPr>
        <p:txBody>
          <a:bodyPr anchorCtr="0" anchor="b" bIns="91425" lIns="91425" spcFirstLastPara="1" rIns="91425" wrap="square" tIns="91425">
            <a:noAutofit/>
          </a:bodyPr>
          <a:lstStyle>
            <a:lvl1pPr lvl="0" rtl="0">
              <a:lnSpc>
                <a:spcPct val="90000"/>
              </a:lnSpc>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1" name="Google Shape;111;p15"/>
          <p:cNvSpPr txBox="1"/>
          <p:nvPr>
            <p:ph hasCustomPrompt="1" idx="2" type="title"/>
          </p:nvPr>
        </p:nvSpPr>
        <p:spPr>
          <a:xfrm>
            <a:off x="827527" y="1787125"/>
            <a:ext cx="1995000" cy="915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15000"/>
              </a:lnSpc>
              <a:spcBef>
                <a:spcPts val="0"/>
              </a:spcBef>
              <a:spcAft>
                <a:spcPts val="0"/>
              </a:spcAft>
              <a:buClr>
                <a:schemeClr val="lt1"/>
              </a:buClr>
              <a:buSzPts val="6000"/>
              <a:buNone/>
              <a:defRPr sz="6000">
                <a:solidFill>
                  <a:schemeClr val="accent3"/>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2" name="Google Shape;112;p15"/>
          <p:cNvSpPr txBox="1"/>
          <p:nvPr>
            <p:ph idx="1" type="subTitle"/>
          </p:nvPr>
        </p:nvSpPr>
        <p:spPr>
          <a:xfrm>
            <a:off x="5234950" y="3619525"/>
            <a:ext cx="2697600" cy="602100"/>
          </a:xfrm>
          <a:prstGeom prst="rect">
            <a:avLst/>
          </a:prstGeom>
          <a:solidFill>
            <a:schemeClr val="lt1"/>
          </a:solidFill>
        </p:spPr>
        <p:txBody>
          <a:bodyPr anchorCtr="0" anchor="t" bIns="91425" lIns="91425" spcFirstLastPara="1" rIns="91425" wrap="square" tIns="91425">
            <a:noAutofit/>
          </a:bodyPr>
          <a:lstStyle>
            <a:lvl1pPr lvl="0" rtl="0" algn="r">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13" name="Google Shape;113;p15"/>
          <p:cNvGrpSpPr/>
          <p:nvPr/>
        </p:nvGrpSpPr>
        <p:grpSpPr>
          <a:xfrm>
            <a:off x="0" y="0"/>
            <a:ext cx="9143999" cy="5143500"/>
            <a:chOff x="0" y="0"/>
            <a:chExt cx="9143999" cy="5143500"/>
          </a:xfrm>
        </p:grpSpPr>
        <p:pic>
          <p:nvPicPr>
            <p:cNvPr id="114" name="Google Shape;114;p15"/>
            <p:cNvPicPr preferRelativeResize="0"/>
            <p:nvPr/>
          </p:nvPicPr>
          <p:blipFill rotWithShape="1">
            <a:blip r:embed="rId2">
              <a:alphaModFix/>
            </a:blip>
            <a:srcRect b="6716" l="50275" r="0" t="0"/>
            <a:stretch/>
          </p:blipFill>
          <p:spPr>
            <a:xfrm>
              <a:off x="0" y="3173625"/>
              <a:ext cx="2087874" cy="1969875"/>
            </a:xfrm>
            <a:prstGeom prst="rect">
              <a:avLst/>
            </a:prstGeom>
            <a:noFill/>
            <a:ln>
              <a:noFill/>
            </a:ln>
          </p:spPr>
        </p:pic>
        <p:pic>
          <p:nvPicPr>
            <p:cNvPr id="115" name="Google Shape;115;p15"/>
            <p:cNvPicPr preferRelativeResize="0"/>
            <p:nvPr/>
          </p:nvPicPr>
          <p:blipFill rotWithShape="1">
            <a:blip r:embed="rId2">
              <a:alphaModFix/>
            </a:blip>
            <a:srcRect b="6716" l="50275" r="0" t="0"/>
            <a:stretch/>
          </p:blipFill>
          <p:spPr>
            <a:xfrm flipH="1" rot="10800000">
              <a:off x="0" y="0"/>
              <a:ext cx="2087874" cy="1969875"/>
            </a:xfrm>
            <a:prstGeom prst="rect">
              <a:avLst/>
            </a:prstGeom>
            <a:noFill/>
            <a:ln>
              <a:noFill/>
            </a:ln>
          </p:spPr>
        </p:pic>
        <p:grpSp>
          <p:nvGrpSpPr>
            <p:cNvPr id="116" name="Google Shape;116;p15"/>
            <p:cNvGrpSpPr/>
            <p:nvPr/>
          </p:nvGrpSpPr>
          <p:grpSpPr>
            <a:xfrm flipH="1">
              <a:off x="7056125" y="0"/>
              <a:ext cx="2087874" cy="5143500"/>
              <a:chOff x="4640575" y="0"/>
              <a:chExt cx="2087874" cy="5143500"/>
            </a:xfrm>
          </p:grpSpPr>
          <p:pic>
            <p:nvPicPr>
              <p:cNvPr id="117" name="Google Shape;117;p15"/>
              <p:cNvPicPr preferRelativeResize="0"/>
              <p:nvPr/>
            </p:nvPicPr>
            <p:blipFill rotWithShape="1">
              <a:blip r:embed="rId2">
                <a:alphaModFix/>
              </a:blip>
              <a:srcRect b="6716" l="50275" r="0" t="0"/>
              <a:stretch/>
            </p:blipFill>
            <p:spPr>
              <a:xfrm>
                <a:off x="4640575" y="3173625"/>
                <a:ext cx="2087874" cy="1969875"/>
              </a:xfrm>
              <a:prstGeom prst="rect">
                <a:avLst/>
              </a:prstGeom>
              <a:noFill/>
              <a:ln>
                <a:noFill/>
              </a:ln>
            </p:spPr>
          </p:pic>
          <p:pic>
            <p:nvPicPr>
              <p:cNvPr id="118" name="Google Shape;118;p15"/>
              <p:cNvPicPr preferRelativeResize="0"/>
              <p:nvPr/>
            </p:nvPicPr>
            <p:blipFill rotWithShape="1">
              <a:blip r:embed="rId2">
                <a:alphaModFix/>
              </a:blip>
              <a:srcRect b="6716" l="50275" r="0" t="0"/>
              <a:stretch/>
            </p:blipFill>
            <p:spPr>
              <a:xfrm flipH="1" rot="10800000">
                <a:off x="4640575" y="0"/>
                <a:ext cx="2087874" cy="1969875"/>
              </a:xfrm>
              <a:prstGeom prst="rect">
                <a:avLst/>
              </a:prstGeom>
              <a:noFill/>
              <a:ln>
                <a:noFill/>
              </a:ln>
            </p:spPr>
          </p:pic>
        </p:grpSp>
      </p:grpSp>
      <p:grpSp>
        <p:nvGrpSpPr>
          <p:cNvPr id="119" name="Google Shape;119;p15"/>
          <p:cNvGrpSpPr/>
          <p:nvPr/>
        </p:nvGrpSpPr>
        <p:grpSpPr>
          <a:xfrm>
            <a:off x="3338114" y="76571"/>
            <a:ext cx="2467774" cy="4990358"/>
            <a:chOff x="3338114" y="76571"/>
            <a:chExt cx="2467774" cy="4990358"/>
          </a:xfrm>
        </p:grpSpPr>
        <p:pic>
          <p:nvPicPr>
            <p:cNvPr id="120" name="Google Shape;120;p15"/>
            <p:cNvPicPr preferRelativeResize="0"/>
            <p:nvPr/>
          </p:nvPicPr>
          <p:blipFill>
            <a:blip r:embed="rId3">
              <a:alphaModFix/>
            </a:blip>
            <a:stretch>
              <a:fillRect/>
            </a:stretch>
          </p:blipFill>
          <p:spPr>
            <a:xfrm>
              <a:off x="3338114" y="76571"/>
              <a:ext cx="2467774" cy="462933"/>
            </a:xfrm>
            <a:prstGeom prst="rect">
              <a:avLst/>
            </a:prstGeom>
            <a:noFill/>
            <a:ln>
              <a:noFill/>
            </a:ln>
          </p:spPr>
        </p:pic>
        <p:pic>
          <p:nvPicPr>
            <p:cNvPr id="121" name="Google Shape;121;p15"/>
            <p:cNvPicPr preferRelativeResize="0"/>
            <p:nvPr/>
          </p:nvPicPr>
          <p:blipFill>
            <a:blip r:embed="rId3">
              <a:alphaModFix/>
            </a:blip>
            <a:stretch>
              <a:fillRect/>
            </a:stretch>
          </p:blipFill>
          <p:spPr>
            <a:xfrm flipH="1" rot="10800000">
              <a:off x="3338114" y="4603996"/>
              <a:ext cx="2467774" cy="462933"/>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22" name="Shape 122"/>
        <p:cNvGrpSpPr/>
        <p:nvPr/>
      </p:nvGrpSpPr>
      <p:grpSpPr>
        <a:xfrm>
          <a:off x="0" y="0"/>
          <a:ext cx="0" cy="0"/>
          <a:chOff x="0" y="0"/>
          <a:chExt cx="0" cy="0"/>
        </a:xfrm>
      </p:grpSpPr>
      <p:sp>
        <p:nvSpPr>
          <p:cNvPr id="123" name="Google Shape;123;p16"/>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24" name="Google Shape;124;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5" name="Google Shape;125;p16"/>
          <p:cNvPicPr preferRelativeResize="0"/>
          <p:nvPr/>
        </p:nvPicPr>
        <p:blipFill>
          <a:blip r:embed="rId2">
            <a:alphaModFix/>
          </a:blip>
          <a:stretch>
            <a:fillRect/>
          </a:stretch>
        </p:blipFill>
        <p:spPr>
          <a:xfrm rot="5400000">
            <a:off x="144674" y="4585774"/>
            <a:ext cx="456876" cy="242950"/>
          </a:xfrm>
          <a:prstGeom prst="rect">
            <a:avLst/>
          </a:prstGeom>
          <a:noFill/>
          <a:ln>
            <a:noFill/>
          </a:ln>
        </p:spPr>
      </p:pic>
      <p:grpSp>
        <p:nvGrpSpPr>
          <p:cNvPr id="126" name="Google Shape;126;p16"/>
          <p:cNvGrpSpPr/>
          <p:nvPr/>
        </p:nvGrpSpPr>
        <p:grpSpPr>
          <a:xfrm>
            <a:off x="180800" y="151650"/>
            <a:ext cx="7384900" cy="4847217"/>
            <a:chOff x="180800" y="151650"/>
            <a:chExt cx="7384900" cy="4847217"/>
          </a:xfrm>
        </p:grpSpPr>
        <p:pic>
          <p:nvPicPr>
            <p:cNvPr id="127" name="Google Shape;127;p16"/>
            <p:cNvPicPr preferRelativeResize="0"/>
            <p:nvPr/>
          </p:nvPicPr>
          <p:blipFill rotWithShape="1">
            <a:blip r:embed="rId3">
              <a:alphaModFix/>
            </a:blip>
            <a:srcRect b="23693" l="11402" r="0" t="0"/>
            <a:stretch/>
          </p:blipFill>
          <p:spPr>
            <a:xfrm>
              <a:off x="180800" y="4478792"/>
              <a:ext cx="2380425" cy="520075"/>
            </a:xfrm>
            <a:prstGeom prst="rect">
              <a:avLst/>
            </a:prstGeom>
            <a:noFill/>
            <a:ln>
              <a:noFill/>
            </a:ln>
          </p:spPr>
        </p:pic>
        <p:pic>
          <p:nvPicPr>
            <p:cNvPr id="128" name="Google Shape;128;p16"/>
            <p:cNvPicPr preferRelativeResize="0"/>
            <p:nvPr/>
          </p:nvPicPr>
          <p:blipFill rotWithShape="1">
            <a:blip r:embed="rId3">
              <a:alphaModFix/>
            </a:blip>
            <a:srcRect b="23693" l="-542" r="0" t="0"/>
            <a:stretch/>
          </p:blipFill>
          <p:spPr>
            <a:xfrm rot="10800000">
              <a:off x="4864399" y="151650"/>
              <a:ext cx="2701301" cy="520075"/>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29" name="Shape 129"/>
        <p:cNvGrpSpPr/>
        <p:nvPr/>
      </p:nvGrpSpPr>
      <p:grpSpPr>
        <a:xfrm>
          <a:off x="0" y="0"/>
          <a:ext cx="0" cy="0"/>
          <a:chOff x="0" y="0"/>
          <a:chExt cx="0" cy="0"/>
        </a:xfrm>
      </p:grpSpPr>
      <p:sp>
        <p:nvSpPr>
          <p:cNvPr id="130" name="Google Shape;130;p17"/>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31" name="Google Shape;13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32" name="Google Shape;132;p17"/>
          <p:cNvGrpSpPr/>
          <p:nvPr/>
        </p:nvGrpSpPr>
        <p:grpSpPr>
          <a:xfrm>
            <a:off x="182592" y="152134"/>
            <a:ext cx="8782132" cy="4841131"/>
            <a:chOff x="182592" y="152134"/>
            <a:chExt cx="8782132" cy="4841131"/>
          </a:xfrm>
        </p:grpSpPr>
        <p:pic>
          <p:nvPicPr>
            <p:cNvPr id="133" name="Google Shape;133;p17"/>
            <p:cNvPicPr preferRelativeResize="0"/>
            <p:nvPr/>
          </p:nvPicPr>
          <p:blipFill rotWithShape="1">
            <a:blip r:embed="rId2">
              <a:alphaModFix/>
            </a:blip>
            <a:srcRect b="7552" l="0" r="49589" t="0"/>
            <a:stretch/>
          </p:blipFill>
          <p:spPr>
            <a:xfrm>
              <a:off x="7720725" y="3846041"/>
              <a:ext cx="1243999" cy="1147224"/>
            </a:xfrm>
            <a:prstGeom prst="rect">
              <a:avLst/>
            </a:prstGeom>
            <a:noFill/>
            <a:ln>
              <a:noFill/>
            </a:ln>
          </p:spPr>
        </p:pic>
        <p:pic>
          <p:nvPicPr>
            <p:cNvPr id="134" name="Google Shape;134;p17"/>
            <p:cNvPicPr preferRelativeResize="0"/>
            <p:nvPr/>
          </p:nvPicPr>
          <p:blipFill rotWithShape="1">
            <a:blip r:embed="rId2">
              <a:alphaModFix/>
            </a:blip>
            <a:srcRect b="7552" l="0" r="49589" t="0"/>
            <a:stretch/>
          </p:blipFill>
          <p:spPr>
            <a:xfrm rot="10800000">
              <a:off x="182592" y="152134"/>
              <a:ext cx="957599" cy="883100"/>
            </a:xfrm>
            <a:prstGeom prst="rect">
              <a:avLst/>
            </a:prstGeom>
            <a:noFill/>
            <a:ln>
              <a:noFill/>
            </a:ln>
          </p:spPr>
        </p:pic>
      </p:grpSp>
      <p:pic>
        <p:nvPicPr>
          <p:cNvPr id="135" name="Google Shape;135;p17"/>
          <p:cNvPicPr preferRelativeResize="0"/>
          <p:nvPr/>
        </p:nvPicPr>
        <p:blipFill>
          <a:blip r:embed="rId3">
            <a:alphaModFix/>
          </a:blip>
          <a:stretch>
            <a:fillRect/>
          </a:stretch>
        </p:blipFill>
        <p:spPr>
          <a:xfrm>
            <a:off x="6322101" y="4409576"/>
            <a:ext cx="2467773" cy="775639"/>
          </a:xfrm>
          <a:prstGeom prst="rect">
            <a:avLst/>
          </a:prstGeom>
          <a:noFill/>
          <a:ln>
            <a:noFill/>
          </a:ln>
        </p:spPr>
      </p:pic>
      <p:pic>
        <p:nvPicPr>
          <p:cNvPr id="136" name="Google Shape;136;p17"/>
          <p:cNvPicPr preferRelativeResize="0"/>
          <p:nvPr/>
        </p:nvPicPr>
        <p:blipFill>
          <a:blip r:embed="rId4">
            <a:alphaModFix/>
          </a:blip>
          <a:stretch>
            <a:fillRect/>
          </a:stretch>
        </p:blipFill>
        <p:spPr>
          <a:xfrm rot="5400000">
            <a:off x="-546499" y="1455823"/>
            <a:ext cx="1811326" cy="4205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137" name="Shape 137"/>
        <p:cNvGrpSpPr/>
        <p:nvPr/>
      </p:nvGrpSpPr>
      <p:grpSpPr>
        <a:xfrm>
          <a:off x="0" y="0"/>
          <a:ext cx="0" cy="0"/>
          <a:chOff x="0" y="0"/>
          <a:chExt cx="0" cy="0"/>
        </a:xfrm>
      </p:grpSpPr>
      <p:sp>
        <p:nvSpPr>
          <p:cNvPr id="138" name="Google Shape;138;p18"/>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39" name="Google Shape;13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0" name="Google Shape;140;p18"/>
          <p:cNvPicPr preferRelativeResize="0"/>
          <p:nvPr/>
        </p:nvPicPr>
        <p:blipFill>
          <a:blip r:embed="rId2">
            <a:alphaModFix/>
          </a:blip>
          <a:stretch>
            <a:fillRect/>
          </a:stretch>
        </p:blipFill>
        <p:spPr>
          <a:xfrm rot="10800000">
            <a:off x="7173151" y="148975"/>
            <a:ext cx="1750074" cy="406300"/>
          </a:xfrm>
          <a:prstGeom prst="rect">
            <a:avLst/>
          </a:prstGeom>
          <a:noFill/>
          <a:ln>
            <a:noFill/>
          </a:ln>
        </p:spPr>
      </p:pic>
      <p:grpSp>
        <p:nvGrpSpPr>
          <p:cNvPr id="141" name="Google Shape;141;p18"/>
          <p:cNvGrpSpPr/>
          <p:nvPr/>
        </p:nvGrpSpPr>
        <p:grpSpPr>
          <a:xfrm>
            <a:off x="5" y="4485746"/>
            <a:ext cx="5468149" cy="506759"/>
            <a:chOff x="1798830" y="4485746"/>
            <a:chExt cx="5468149" cy="506759"/>
          </a:xfrm>
        </p:grpSpPr>
        <p:pic>
          <p:nvPicPr>
            <p:cNvPr id="142" name="Google Shape;142;p18"/>
            <p:cNvPicPr preferRelativeResize="0"/>
            <p:nvPr/>
          </p:nvPicPr>
          <p:blipFill rotWithShape="1">
            <a:blip r:embed="rId3">
              <a:alphaModFix/>
            </a:blip>
            <a:srcRect b="0" l="0" r="0" t="27948"/>
            <a:stretch/>
          </p:blipFill>
          <p:spPr>
            <a:xfrm rot="10800000">
              <a:off x="3338099" y="4628330"/>
              <a:ext cx="2467776" cy="364175"/>
            </a:xfrm>
            <a:prstGeom prst="rect">
              <a:avLst/>
            </a:prstGeom>
            <a:noFill/>
            <a:ln>
              <a:noFill/>
            </a:ln>
          </p:spPr>
        </p:pic>
        <p:pic>
          <p:nvPicPr>
            <p:cNvPr id="143" name="Google Shape;143;p18"/>
            <p:cNvPicPr preferRelativeResize="0"/>
            <p:nvPr/>
          </p:nvPicPr>
          <p:blipFill>
            <a:blip r:embed="rId4">
              <a:alphaModFix/>
            </a:blip>
            <a:stretch>
              <a:fillRect/>
            </a:stretch>
          </p:blipFill>
          <p:spPr>
            <a:xfrm>
              <a:off x="1798830" y="4485746"/>
              <a:ext cx="2467774" cy="462933"/>
            </a:xfrm>
            <a:prstGeom prst="rect">
              <a:avLst/>
            </a:prstGeom>
            <a:noFill/>
            <a:ln>
              <a:noFill/>
            </a:ln>
          </p:spPr>
        </p:pic>
        <p:pic>
          <p:nvPicPr>
            <p:cNvPr id="144" name="Google Shape;144;p18"/>
            <p:cNvPicPr preferRelativeResize="0"/>
            <p:nvPr/>
          </p:nvPicPr>
          <p:blipFill>
            <a:blip r:embed="rId4">
              <a:alphaModFix/>
            </a:blip>
            <a:stretch>
              <a:fillRect/>
            </a:stretch>
          </p:blipFill>
          <p:spPr>
            <a:xfrm>
              <a:off x="4799205" y="4485746"/>
              <a:ext cx="2467774" cy="462933"/>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0_1_1_1">
    <p:spTree>
      <p:nvGrpSpPr>
        <p:cNvPr id="145" name="Shape 145"/>
        <p:cNvGrpSpPr/>
        <p:nvPr/>
      </p:nvGrpSpPr>
      <p:grpSpPr>
        <a:xfrm>
          <a:off x="0" y="0"/>
          <a:ext cx="0" cy="0"/>
          <a:chOff x="0" y="0"/>
          <a:chExt cx="0" cy="0"/>
        </a:xfrm>
      </p:grpSpPr>
      <p:sp>
        <p:nvSpPr>
          <p:cNvPr id="146" name="Google Shape;146;p19"/>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47" name="Google Shape;147;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8" name="Google Shape;148;p19"/>
          <p:cNvGrpSpPr/>
          <p:nvPr/>
        </p:nvGrpSpPr>
        <p:grpSpPr>
          <a:xfrm>
            <a:off x="5610238" y="-3"/>
            <a:ext cx="3206224" cy="664100"/>
            <a:chOff x="5610238" y="-3"/>
            <a:chExt cx="3206224" cy="664100"/>
          </a:xfrm>
        </p:grpSpPr>
        <p:pic>
          <p:nvPicPr>
            <p:cNvPr id="149" name="Google Shape;149;p19"/>
            <p:cNvPicPr preferRelativeResize="0"/>
            <p:nvPr/>
          </p:nvPicPr>
          <p:blipFill>
            <a:blip r:embed="rId2">
              <a:alphaModFix amt="51000"/>
            </a:blip>
            <a:stretch>
              <a:fillRect/>
            </a:stretch>
          </p:blipFill>
          <p:spPr>
            <a:xfrm rot="10800000">
              <a:off x="5610238" y="-3"/>
              <a:ext cx="3206224" cy="664100"/>
            </a:xfrm>
            <a:prstGeom prst="rect">
              <a:avLst/>
            </a:prstGeom>
            <a:noFill/>
            <a:ln>
              <a:noFill/>
            </a:ln>
          </p:spPr>
        </p:pic>
        <p:pic>
          <p:nvPicPr>
            <p:cNvPr id="150" name="Google Shape;150;p19"/>
            <p:cNvPicPr preferRelativeResize="0"/>
            <p:nvPr/>
          </p:nvPicPr>
          <p:blipFill>
            <a:blip r:embed="rId2">
              <a:alphaModFix/>
            </a:blip>
            <a:stretch>
              <a:fillRect/>
            </a:stretch>
          </p:blipFill>
          <p:spPr>
            <a:xfrm rot="10800000">
              <a:off x="6415875" y="159727"/>
              <a:ext cx="1185500" cy="245550"/>
            </a:xfrm>
            <a:prstGeom prst="rect">
              <a:avLst/>
            </a:prstGeom>
            <a:noFill/>
            <a:ln>
              <a:noFill/>
            </a:ln>
          </p:spPr>
        </p:pic>
      </p:grpSp>
      <p:grpSp>
        <p:nvGrpSpPr>
          <p:cNvPr id="151" name="Google Shape;151;p19"/>
          <p:cNvGrpSpPr/>
          <p:nvPr/>
        </p:nvGrpSpPr>
        <p:grpSpPr>
          <a:xfrm>
            <a:off x="173699" y="149901"/>
            <a:ext cx="8791752" cy="5042757"/>
            <a:chOff x="173699" y="149901"/>
            <a:chExt cx="8791752" cy="5042757"/>
          </a:xfrm>
        </p:grpSpPr>
        <p:pic>
          <p:nvPicPr>
            <p:cNvPr id="152" name="Google Shape;152;p19"/>
            <p:cNvPicPr preferRelativeResize="0"/>
            <p:nvPr/>
          </p:nvPicPr>
          <p:blipFill>
            <a:blip r:embed="rId3">
              <a:alphaModFix/>
            </a:blip>
            <a:stretch>
              <a:fillRect/>
            </a:stretch>
          </p:blipFill>
          <p:spPr>
            <a:xfrm>
              <a:off x="1144626" y="4417018"/>
              <a:ext cx="2467773" cy="775639"/>
            </a:xfrm>
            <a:prstGeom prst="rect">
              <a:avLst/>
            </a:prstGeom>
            <a:noFill/>
            <a:ln>
              <a:noFill/>
            </a:ln>
          </p:spPr>
        </p:pic>
        <p:pic>
          <p:nvPicPr>
            <p:cNvPr id="153" name="Google Shape;153;p19"/>
            <p:cNvPicPr preferRelativeResize="0"/>
            <p:nvPr/>
          </p:nvPicPr>
          <p:blipFill>
            <a:blip r:embed="rId4">
              <a:alphaModFix/>
            </a:blip>
            <a:stretch>
              <a:fillRect/>
            </a:stretch>
          </p:blipFill>
          <p:spPr>
            <a:xfrm>
              <a:off x="173699" y="3609676"/>
              <a:ext cx="1963202" cy="1388124"/>
            </a:xfrm>
            <a:prstGeom prst="rect">
              <a:avLst/>
            </a:prstGeom>
            <a:noFill/>
            <a:ln>
              <a:noFill/>
            </a:ln>
          </p:spPr>
        </p:pic>
        <p:pic>
          <p:nvPicPr>
            <p:cNvPr id="154" name="Google Shape;154;p19"/>
            <p:cNvPicPr preferRelativeResize="0"/>
            <p:nvPr/>
          </p:nvPicPr>
          <p:blipFill>
            <a:blip r:embed="rId4">
              <a:alphaModFix/>
            </a:blip>
            <a:stretch>
              <a:fillRect/>
            </a:stretch>
          </p:blipFill>
          <p:spPr>
            <a:xfrm rot="10800000">
              <a:off x="7002249" y="149901"/>
              <a:ext cx="1963202" cy="1388125"/>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0_1_1_1_1">
    <p:spTree>
      <p:nvGrpSpPr>
        <p:cNvPr id="155" name="Shape 155"/>
        <p:cNvGrpSpPr/>
        <p:nvPr/>
      </p:nvGrpSpPr>
      <p:grpSpPr>
        <a:xfrm>
          <a:off x="0" y="0"/>
          <a:ext cx="0" cy="0"/>
          <a:chOff x="0" y="0"/>
          <a:chExt cx="0" cy="0"/>
        </a:xfrm>
      </p:grpSpPr>
      <p:sp>
        <p:nvSpPr>
          <p:cNvPr id="156" name="Google Shape;156;p20"/>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57" name="Google Shape;157;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8" name="Google Shape;158;p20"/>
          <p:cNvPicPr preferRelativeResize="0"/>
          <p:nvPr/>
        </p:nvPicPr>
        <p:blipFill>
          <a:blip r:embed="rId2">
            <a:alphaModFix/>
          </a:blip>
          <a:stretch>
            <a:fillRect/>
          </a:stretch>
        </p:blipFill>
        <p:spPr>
          <a:xfrm rot="-5400000">
            <a:off x="176324" y="38609"/>
            <a:ext cx="456876" cy="242950"/>
          </a:xfrm>
          <a:prstGeom prst="rect">
            <a:avLst/>
          </a:prstGeom>
          <a:noFill/>
          <a:ln>
            <a:noFill/>
          </a:ln>
        </p:spPr>
      </p:pic>
      <p:grpSp>
        <p:nvGrpSpPr>
          <p:cNvPr id="159" name="Google Shape;159;p20"/>
          <p:cNvGrpSpPr/>
          <p:nvPr/>
        </p:nvGrpSpPr>
        <p:grpSpPr>
          <a:xfrm>
            <a:off x="-142003" y="-533617"/>
            <a:ext cx="9427304" cy="6355530"/>
            <a:chOff x="-142003" y="-533617"/>
            <a:chExt cx="9427304" cy="6355530"/>
          </a:xfrm>
        </p:grpSpPr>
        <p:grpSp>
          <p:nvGrpSpPr>
            <p:cNvPr id="160" name="Google Shape;160;p20"/>
            <p:cNvGrpSpPr/>
            <p:nvPr/>
          </p:nvGrpSpPr>
          <p:grpSpPr>
            <a:xfrm>
              <a:off x="-142003" y="-533617"/>
              <a:ext cx="579444" cy="2237680"/>
              <a:chOff x="-142003" y="-533617"/>
              <a:chExt cx="579444" cy="2237680"/>
            </a:xfrm>
          </p:grpSpPr>
          <p:pic>
            <p:nvPicPr>
              <p:cNvPr id="161" name="Google Shape;161;p20"/>
              <p:cNvPicPr preferRelativeResize="0"/>
              <p:nvPr/>
            </p:nvPicPr>
            <p:blipFill>
              <a:blip r:embed="rId3">
                <a:alphaModFix/>
              </a:blip>
              <a:stretch>
                <a:fillRect/>
              </a:stretch>
            </p:blipFill>
            <p:spPr>
              <a:xfrm rot="5399949">
                <a:off x="-840531" y="164927"/>
                <a:ext cx="1755019" cy="357937"/>
              </a:xfrm>
              <a:prstGeom prst="rect">
                <a:avLst/>
              </a:prstGeom>
              <a:noFill/>
              <a:ln>
                <a:noFill/>
              </a:ln>
            </p:spPr>
          </p:pic>
          <p:pic>
            <p:nvPicPr>
              <p:cNvPr id="162" name="Google Shape;162;p20"/>
              <p:cNvPicPr preferRelativeResize="0"/>
              <p:nvPr/>
            </p:nvPicPr>
            <p:blipFill>
              <a:blip r:embed="rId3">
                <a:alphaModFix/>
              </a:blip>
              <a:stretch>
                <a:fillRect/>
              </a:stretch>
            </p:blipFill>
            <p:spPr>
              <a:xfrm rot="-5400108">
                <a:off x="-619065" y="647584"/>
                <a:ext cx="1755019" cy="357937"/>
              </a:xfrm>
              <a:prstGeom prst="rect">
                <a:avLst/>
              </a:prstGeom>
              <a:noFill/>
              <a:ln>
                <a:noFill/>
              </a:ln>
            </p:spPr>
          </p:pic>
        </p:grpSp>
        <p:grpSp>
          <p:nvGrpSpPr>
            <p:cNvPr id="163" name="Google Shape;163;p20"/>
            <p:cNvGrpSpPr/>
            <p:nvPr/>
          </p:nvGrpSpPr>
          <p:grpSpPr>
            <a:xfrm>
              <a:off x="8705857" y="3584233"/>
              <a:ext cx="579444" cy="2237680"/>
              <a:chOff x="-142003" y="-533617"/>
              <a:chExt cx="579444" cy="2237680"/>
            </a:xfrm>
          </p:grpSpPr>
          <p:pic>
            <p:nvPicPr>
              <p:cNvPr id="164" name="Google Shape;164;p20"/>
              <p:cNvPicPr preferRelativeResize="0"/>
              <p:nvPr/>
            </p:nvPicPr>
            <p:blipFill>
              <a:blip r:embed="rId3">
                <a:alphaModFix/>
              </a:blip>
              <a:stretch>
                <a:fillRect/>
              </a:stretch>
            </p:blipFill>
            <p:spPr>
              <a:xfrm rot="5399949">
                <a:off x="-840531" y="164927"/>
                <a:ext cx="1755019" cy="357937"/>
              </a:xfrm>
              <a:prstGeom prst="rect">
                <a:avLst/>
              </a:prstGeom>
              <a:noFill/>
              <a:ln>
                <a:noFill/>
              </a:ln>
            </p:spPr>
          </p:pic>
          <p:pic>
            <p:nvPicPr>
              <p:cNvPr id="165" name="Google Shape;165;p20"/>
              <p:cNvPicPr preferRelativeResize="0"/>
              <p:nvPr/>
            </p:nvPicPr>
            <p:blipFill>
              <a:blip r:embed="rId3">
                <a:alphaModFix/>
              </a:blip>
              <a:stretch>
                <a:fillRect/>
              </a:stretch>
            </p:blipFill>
            <p:spPr>
              <a:xfrm rot="-5400108">
                <a:off x="-619065" y="647584"/>
                <a:ext cx="1755019" cy="357937"/>
              </a:xfrm>
              <a:prstGeom prst="rect">
                <a:avLst/>
              </a:prstGeom>
              <a:noFill/>
              <a:ln>
                <a:noFill/>
              </a:ln>
            </p:spPr>
          </p:pic>
        </p:grpSp>
      </p:grpSp>
      <p:grpSp>
        <p:nvGrpSpPr>
          <p:cNvPr id="166" name="Google Shape;166;p20"/>
          <p:cNvGrpSpPr/>
          <p:nvPr/>
        </p:nvGrpSpPr>
        <p:grpSpPr>
          <a:xfrm>
            <a:off x="-68450" y="0"/>
            <a:ext cx="9020412" cy="4876750"/>
            <a:chOff x="-68450" y="0"/>
            <a:chExt cx="9020412" cy="4876750"/>
          </a:xfrm>
        </p:grpSpPr>
        <p:sp>
          <p:nvSpPr>
            <p:cNvPr id="167" name="Google Shape;167;p20"/>
            <p:cNvSpPr/>
            <p:nvPr/>
          </p:nvSpPr>
          <p:spPr>
            <a:xfrm flipH="1" rot="10800000">
              <a:off x="4000500" y="353400"/>
              <a:ext cx="4951462" cy="1438325"/>
            </a:xfrm>
            <a:custGeom>
              <a:rect b="b" l="l" r="r" t="t"/>
              <a:pathLst>
                <a:path extrusionOk="0" h="57533" w="214558">
                  <a:moveTo>
                    <a:pt x="214558" y="0"/>
                  </a:moveTo>
                  <a:lnTo>
                    <a:pt x="192990" y="29881"/>
                  </a:lnTo>
                  <a:lnTo>
                    <a:pt x="192990" y="53696"/>
                  </a:lnTo>
                  <a:lnTo>
                    <a:pt x="172545" y="53696"/>
                  </a:lnTo>
                  <a:lnTo>
                    <a:pt x="170330" y="57533"/>
                  </a:lnTo>
                  <a:lnTo>
                    <a:pt x="143563" y="57533"/>
                  </a:lnTo>
                  <a:lnTo>
                    <a:pt x="140409" y="54379"/>
                  </a:lnTo>
                  <a:lnTo>
                    <a:pt x="99977" y="54379"/>
                  </a:lnTo>
                  <a:lnTo>
                    <a:pt x="0" y="54379"/>
                  </a:lnTo>
                </a:path>
              </a:pathLst>
            </a:custGeom>
            <a:noFill/>
            <a:ln cap="flat" cmpd="sng" w="9525">
              <a:solidFill>
                <a:schemeClr val="dk2"/>
              </a:solidFill>
              <a:prstDash val="solid"/>
              <a:round/>
              <a:headEnd len="med" w="med" type="none"/>
              <a:tailEnd len="med" w="med" type="oval"/>
            </a:ln>
          </p:spPr>
        </p:sp>
        <p:sp>
          <p:nvSpPr>
            <p:cNvPr id="168" name="Google Shape;168;p20"/>
            <p:cNvSpPr/>
            <p:nvPr/>
          </p:nvSpPr>
          <p:spPr>
            <a:xfrm flipH="1" rot="10800000">
              <a:off x="4572000" y="0"/>
              <a:ext cx="1984050" cy="544925"/>
            </a:xfrm>
            <a:custGeom>
              <a:rect b="b" l="l" r="r" t="t"/>
              <a:pathLst>
                <a:path extrusionOk="0" h="21797" w="79362">
                  <a:moveTo>
                    <a:pt x="0" y="21797"/>
                  </a:moveTo>
                  <a:lnTo>
                    <a:pt x="15952" y="2476"/>
                  </a:lnTo>
                  <a:lnTo>
                    <a:pt x="30106" y="2476"/>
                  </a:lnTo>
                  <a:lnTo>
                    <a:pt x="36284" y="8654"/>
                  </a:lnTo>
                  <a:lnTo>
                    <a:pt x="74366" y="8654"/>
                  </a:lnTo>
                  <a:lnTo>
                    <a:pt x="79362" y="0"/>
                  </a:lnTo>
                </a:path>
              </a:pathLst>
            </a:custGeom>
            <a:noFill/>
            <a:ln cap="flat" cmpd="sng" w="9525">
              <a:solidFill>
                <a:schemeClr val="dk2"/>
              </a:solidFill>
              <a:prstDash val="solid"/>
              <a:round/>
              <a:headEnd len="med" w="med" type="none"/>
              <a:tailEnd len="med" w="med" type="oval"/>
            </a:ln>
          </p:spPr>
        </p:sp>
        <p:cxnSp>
          <p:nvCxnSpPr>
            <p:cNvPr id="169" name="Google Shape;169;p20"/>
            <p:cNvCxnSpPr/>
            <p:nvPr/>
          </p:nvCxnSpPr>
          <p:spPr>
            <a:xfrm rot="10800000">
              <a:off x="-68450" y="4876750"/>
              <a:ext cx="1150500" cy="0"/>
            </a:xfrm>
            <a:prstGeom prst="straightConnector1">
              <a:avLst/>
            </a:prstGeom>
            <a:noFill/>
            <a:ln cap="flat" cmpd="sng" w="9525">
              <a:solidFill>
                <a:schemeClr val="accent1"/>
              </a:solidFill>
              <a:prstDash val="solid"/>
              <a:round/>
              <a:headEnd len="med" w="med" type="oval"/>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21" name="Google Shape;21;p3"/>
          <p:cNvSpPr txBox="1"/>
          <p:nvPr>
            <p:ph type="title"/>
          </p:nvPr>
        </p:nvSpPr>
        <p:spPr>
          <a:xfrm>
            <a:off x="1902336" y="2352475"/>
            <a:ext cx="5067600" cy="1047000"/>
          </a:xfrm>
          <a:prstGeom prst="rect">
            <a:avLst/>
          </a:prstGeom>
          <a:solidFill>
            <a:schemeClr val="lt1"/>
          </a:solidFill>
        </p:spPr>
        <p:txBody>
          <a:bodyPr anchorCtr="0" anchor="b" bIns="91425" lIns="91425" spcFirstLastPara="1" rIns="91425" wrap="square" tIns="91425">
            <a:noAutofit/>
          </a:bodyPr>
          <a:lstStyle>
            <a:lvl1pPr lvl="0">
              <a:lnSpc>
                <a:spcPct val="115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hasCustomPrompt="1" idx="2" type="title"/>
          </p:nvPr>
        </p:nvSpPr>
        <p:spPr>
          <a:xfrm>
            <a:off x="2042402" y="1436575"/>
            <a:ext cx="1995000" cy="915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15000"/>
              </a:lnSpc>
              <a:spcBef>
                <a:spcPts val="0"/>
              </a:spcBef>
              <a:spcAft>
                <a:spcPts val="0"/>
              </a:spcAft>
              <a:buClr>
                <a:schemeClr val="lt1"/>
              </a:buClr>
              <a:buSzPts val="6000"/>
              <a:buNone/>
              <a:defRPr sz="6000">
                <a:solidFill>
                  <a:schemeClr val="accent3"/>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 name="Google Shape;23;p3"/>
          <p:cNvSpPr txBox="1"/>
          <p:nvPr>
            <p:ph idx="1" type="subTitle"/>
          </p:nvPr>
        </p:nvSpPr>
        <p:spPr>
          <a:xfrm>
            <a:off x="1902324" y="3344388"/>
            <a:ext cx="5067600" cy="3750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0_1_1_1_1_1">
    <p:spTree>
      <p:nvGrpSpPr>
        <p:cNvPr id="170" name="Shape 170"/>
        <p:cNvGrpSpPr/>
        <p:nvPr/>
      </p:nvGrpSpPr>
      <p:grpSpPr>
        <a:xfrm>
          <a:off x="0" y="0"/>
          <a:ext cx="0" cy="0"/>
          <a:chOff x="0" y="0"/>
          <a:chExt cx="0" cy="0"/>
        </a:xfrm>
      </p:grpSpPr>
      <p:sp>
        <p:nvSpPr>
          <p:cNvPr id="171" name="Google Shape;171;p21"/>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72" name="Google Shape;172;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73" name="Google Shape;173;p21"/>
          <p:cNvGrpSpPr/>
          <p:nvPr/>
        </p:nvGrpSpPr>
        <p:grpSpPr>
          <a:xfrm>
            <a:off x="7570826" y="2571749"/>
            <a:ext cx="1421424" cy="2420015"/>
            <a:chOff x="7570826" y="2571749"/>
            <a:chExt cx="1421424" cy="2420015"/>
          </a:xfrm>
        </p:grpSpPr>
        <p:pic>
          <p:nvPicPr>
            <p:cNvPr id="174" name="Google Shape;174;p21"/>
            <p:cNvPicPr preferRelativeResize="0"/>
            <p:nvPr/>
          </p:nvPicPr>
          <p:blipFill>
            <a:blip r:embed="rId2">
              <a:alphaModFix/>
            </a:blip>
            <a:stretch>
              <a:fillRect/>
            </a:stretch>
          </p:blipFill>
          <p:spPr>
            <a:xfrm rot="-5400000">
              <a:off x="7602537" y="3437762"/>
              <a:ext cx="2255726" cy="523700"/>
            </a:xfrm>
            <a:prstGeom prst="rect">
              <a:avLst/>
            </a:prstGeom>
            <a:noFill/>
            <a:ln>
              <a:noFill/>
            </a:ln>
          </p:spPr>
        </p:pic>
        <p:pic>
          <p:nvPicPr>
            <p:cNvPr id="175" name="Google Shape;175;p21"/>
            <p:cNvPicPr preferRelativeResize="0"/>
            <p:nvPr/>
          </p:nvPicPr>
          <p:blipFill>
            <a:blip r:embed="rId3">
              <a:alphaModFix/>
            </a:blip>
            <a:stretch>
              <a:fillRect/>
            </a:stretch>
          </p:blipFill>
          <p:spPr>
            <a:xfrm rot="-5400000">
              <a:off x="7283287" y="3316100"/>
              <a:ext cx="1963202" cy="1388124"/>
            </a:xfrm>
            <a:prstGeom prst="rect">
              <a:avLst/>
            </a:prstGeom>
            <a:noFill/>
            <a:ln>
              <a:noFill/>
            </a:ln>
          </p:spPr>
        </p:pic>
      </p:grpSp>
      <p:pic>
        <p:nvPicPr>
          <p:cNvPr id="176" name="Google Shape;176;p21"/>
          <p:cNvPicPr preferRelativeResize="0"/>
          <p:nvPr/>
        </p:nvPicPr>
        <p:blipFill rotWithShape="1">
          <a:blip r:embed="rId4">
            <a:alphaModFix/>
          </a:blip>
          <a:srcRect b="0" l="0" r="40712" t="0"/>
          <a:stretch/>
        </p:blipFill>
        <p:spPr>
          <a:xfrm rot="10800000">
            <a:off x="184152" y="156700"/>
            <a:ext cx="1463098" cy="4629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7" name="Shape 177"/>
        <p:cNvGrpSpPr/>
        <p:nvPr/>
      </p:nvGrpSpPr>
      <p:grpSpPr>
        <a:xfrm>
          <a:off x="0" y="0"/>
          <a:ext cx="0" cy="0"/>
          <a:chOff x="0" y="0"/>
          <a:chExt cx="0" cy="0"/>
        </a:xfrm>
      </p:grpSpPr>
      <p:sp>
        <p:nvSpPr>
          <p:cNvPr id="178" name="Google Shape;178;p22"/>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79" name="Google Shape;179;p22"/>
          <p:cNvSpPr txBox="1"/>
          <p:nvPr>
            <p:ph type="title"/>
          </p:nvPr>
        </p:nvSpPr>
        <p:spPr>
          <a:xfrm>
            <a:off x="720000" y="1252725"/>
            <a:ext cx="2928000" cy="1589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22"/>
          <p:cNvSpPr txBox="1"/>
          <p:nvPr>
            <p:ph idx="1" type="subTitle"/>
          </p:nvPr>
        </p:nvSpPr>
        <p:spPr>
          <a:xfrm>
            <a:off x="720000" y="2841735"/>
            <a:ext cx="2928000" cy="915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22"/>
          <p:cNvSpPr/>
          <p:nvPr>
            <p:ph idx="2" type="pic"/>
          </p:nvPr>
        </p:nvSpPr>
        <p:spPr>
          <a:xfrm>
            <a:off x="3943350" y="533875"/>
            <a:ext cx="4487700" cy="4075800"/>
          </a:xfrm>
          <a:prstGeom prst="snip1Rect">
            <a:avLst>
              <a:gd fmla="val 16667" name="adj"/>
            </a:avLst>
          </a:prstGeom>
          <a:noFill/>
          <a:ln cap="flat" cmpd="sng" w="9525">
            <a:solidFill>
              <a:schemeClr val="accent3"/>
            </a:solidFill>
            <a:prstDash val="solid"/>
            <a:round/>
            <a:headEnd len="sm" w="sm" type="none"/>
            <a:tailEnd len="sm" w="sm" type="none"/>
          </a:ln>
        </p:spPr>
      </p:sp>
      <p:grpSp>
        <p:nvGrpSpPr>
          <p:cNvPr id="182" name="Google Shape;182;p22"/>
          <p:cNvGrpSpPr/>
          <p:nvPr/>
        </p:nvGrpSpPr>
        <p:grpSpPr>
          <a:xfrm>
            <a:off x="180975" y="163250"/>
            <a:ext cx="4743450" cy="366725"/>
            <a:chOff x="180975" y="163250"/>
            <a:chExt cx="4743450" cy="366725"/>
          </a:xfrm>
        </p:grpSpPr>
        <p:sp>
          <p:nvSpPr>
            <p:cNvPr id="183" name="Google Shape;183;p22"/>
            <p:cNvSpPr/>
            <p:nvPr/>
          </p:nvSpPr>
          <p:spPr>
            <a:xfrm>
              <a:off x="180975" y="163250"/>
              <a:ext cx="4743450" cy="366725"/>
            </a:xfrm>
            <a:custGeom>
              <a:rect b="b" l="l" r="r" t="t"/>
              <a:pathLst>
                <a:path extrusionOk="0" h="14669" w="189738">
                  <a:moveTo>
                    <a:pt x="0" y="0"/>
                  </a:moveTo>
                  <a:lnTo>
                    <a:pt x="14668" y="14669"/>
                  </a:lnTo>
                  <a:lnTo>
                    <a:pt x="39243" y="14669"/>
                  </a:lnTo>
                  <a:lnTo>
                    <a:pt x="47149" y="6763"/>
                  </a:lnTo>
                  <a:lnTo>
                    <a:pt x="69723" y="6763"/>
                  </a:lnTo>
                  <a:lnTo>
                    <a:pt x="74057" y="2429"/>
                  </a:lnTo>
                  <a:lnTo>
                    <a:pt x="97536" y="2429"/>
                  </a:lnTo>
                  <a:lnTo>
                    <a:pt x="103561" y="8453"/>
                  </a:lnTo>
                  <a:lnTo>
                    <a:pt x="189738" y="8453"/>
                  </a:lnTo>
                </a:path>
              </a:pathLst>
            </a:custGeom>
            <a:noFill/>
            <a:ln cap="flat" cmpd="sng" w="9525">
              <a:solidFill>
                <a:schemeClr val="dk2"/>
              </a:solidFill>
              <a:prstDash val="solid"/>
              <a:round/>
              <a:headEnd len="med" w="med" type="none"/>
              <a:tailEnd len="med" w="med" type="oval"/>
            </a:ln>
          </p:spPr>
        </p:sp>
        <p:cxnSp>
          <p:nvCxnSpPr>
            <p:cNvPr id="184" name="Google Shape;184;p22"/>
            <p:cNvCxnSpPr/>
            <p:nvPr/>
          </p:nvCxnSpPr>
          <p:spPr>
            <a:xfrm>
              <a:off x="180975" y="295200"/>
              <a:ext cx="2628900" cy="0"/>
            </a:xfrm>
            <a:prstGeom prst="straightConnector1">
              <a:avLst/>
            </a:prstGeom>
            <a:noFill/>
            <a:ln cap="flat" cmpd="sng" w="9525">
              <a:solidFill>
                <a:schemeClr val="accent1"/>
              </a:solidFill>
              <a:prstDash val="solid"/>
              <a:round/>
              <a:headEnd len="med" w="med" type="none"/>
              <a:tailEnd len="med" w="med" type="oval"/>
            </a:ln>
          </p:spPr>
        </p:cxnSp>
      </p:grpSp>
      <p:cxnSp>
        <p:nvCxnSpPr>
          <p:cNvPr id="185" name="Google Shape;185;p22"/>
          <p:cNvCxnSpPr/>
          <p:nvPr/>
        </p:nvCxnSpPr>
        <p:spPr>
          <a:xfrm flipH="1" rot="10800000">
            <a:off x="476250" y="4552875"/>
            <a:ext cx="723900" cy="1038300"/>
          </a:xfrm>
          <a:prstGeom prst="straightConnector1">
            <a:avLst/>
          </a:prstGeom>
          <a:noFill/>
          <a:ln cap="flat" cmpd="sng" w="9525">
            <a:solidFill>
              <a:schemeClr val="accent1"/>
            </a:solidFill>
            <a:prstDash val="solid"/>
            <a:round/>
            <a:headEnd len="med" w="med" type="none"/>
            <a:tailEnd len="med" w="med" type="oval"/>
          </a:ln>
        </p:spPr>
      </p:cxnSp>
      <p:cxnSp>
        <p:nvCxnSpPr>
          <p:cNvPr id="186" name="Google Shape;186;p22"/>
          <p:cNvCxnSpPr/>
          <p:nvPr/>
        </p:nvCxnSpPr>
        <p:spPr>
          <a:xfrm flipH="1" rot="10800000">
            <a:off x="180975" y="4800525"/>
            <a:ext cx="723900" cy="1038300"/>
          </a:xfrm>
          <a:prstGeom prst="straightConnector1">
            <a:avLst/>
          </a:prstGeom>
          <a:noFill/>
          <a:ln cap="flat" cmpd="sng" w="9525">
            <a:solidFill>
              <a:schemeClr val="accent2"/>
            </a:solidFill>
            <a:prstDash val="solid"/>
            <a:round/>
            <a:headEnd len="med" w="med" type="none"/>
            <a:tailEnd len="med" w="med" type="oval"/>
          </a:ln>
        </p:spPr>
      </p:cxnSp>
      <p:pic>
        <p:nvPicPr>
          <p:cNvPr id="187" name="Google Shape;187;p22"/>
          <p:cNvPicPr preferRelativeResize="0"/>
          <p:nvPr/>
        </p:nvPicPr>
        <p:blipFill rotWithShape="1">
          <a:blip r:embed="rId2">
            <a:alphaModFix/>
          </a:blip>
          <a:srcRect b="9990" l="3855" r="0" t="0"/>
          <a:stretch/>
        </p:blipFill>
        <p:spPr>
          <a:xfrm>
            <a:off x="180975" y="4188419"/>
            <a:ext cx="2372526" cy="8122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88" name="Shape 188"/>
        <p:cNvGrpSpPr/>
        <p:nvPr/>
      </p:nvGrpSpPr>
      <p:grpSpPr>
        <a:xfrm>
          <a:off x="0" y="0"/>
          <a:ext cx="0" cy="0"/>
          <a:chOff x="0" y="0"/>
          <a:chExt cx="0" cy="0"/>
        </a:xfrm>
      </p:grpSpPr>
      <p:sp>
        <p:nvSpPr>
          <p:cNvPr id="189" name="Google Shape;189;p23"/>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90" name="Google Shape;190;p23"/>
          <p:cNvSpPr txBox="1"/>
          <p:nvPr>
            <p:ph type="title"/>
          </p:nvPr>
        </p:nvSpPr>
        <p:spPr>
          <a:xfrm>
            <a:off x="713225" y="1528613"/>
            <a:ext cx="3015000" cy="11280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1" name="Google Shape;191;p23"/>
          <p:cNvSpPr txBox="1"/>
          <p:nvPr>
            <p:ph idx="1" type="subTitle"/>
          </p:nvPr>
        </p:nvSpPr>
        <p:spPr>
          <a:xfrm>
            <a:off x="713225" y="2580488"/>
            <a:ext cx="3015000" cy="103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2" name="Google Shape;192;p23"/>
          <p:cNvGrpSpPr/>
          <p:nvPr/>
        </p:nvGrpSpPr>
        <p:grpSpPr>
          <a:xfrm>
            <a:off x="-1048048" y="113877"/>
            <a:ext cx="11045523" cy="5029623"/>
            <a:chOff x="-1048048" y="113877"/>
            <a:chExt cx="11045523" cy="5029623"/>
          </a:xfrm>
        </p:grpSpPr>
        <p:pic>
          <p:nvPicPr>
            <p:cNvPr id="193" name="Google Shape;193;p23"/>
            <p:cNvPicPr preferRelativeResize="0"/>
            <p:nvPr/>
          </p:nvPicPr>
          <p:blipFill>
            <a:blip r:embed="rId2">
              <a:alphaModFix/>
            </a:blip>
            <a:stretch>
              <a:fillRect/>
            </a:stretch>
          </p:blipFill>
          <p:spPr>
            <a:xfrm rot="-2700000">
              <a:off x="-1245774" y="918571"/>
              <a:ext cx="2467773" cy="462934"/>
            </a:xfrm>
            <a:prstGeom prst="rect">
              <a:avLst/>
            </a:prstGeom>
            <a:noFill/>
            <a:ln>
              <a:noFill/>
            </a:ln>
          </p:spPr>
        </p:pic>
        <p:pic>
          <p:nvPicPr>
            <p:cNvPr id="194" name="Google Shape;194;p23"/>
            <p:cNvPicPr preferRelativeResize="0"/>
            <p:nvPr/>
          </p:nvPicPr>
          <p:blipFill>
            <a:blip r:embed="rId2">
              <a:alphaModFix/>
            </a:blip>
            <a:stretch>
              <a:fillRect/>
            </a:stretch>
          </p:blipFill>
          <p:spPr>
            <a:xfrm rot="-2700000">
              <a:off x="7727426" y="3875871"/>
              <a:ext cx="2467773" cy="462934"/>
            </a:xfrm>
            <a:prstGeom prst="rect">
              <a:avLst/>
            </a:prstGeom>
            <a:noFill/>
            <a:ln>
              <a:noFill/>
            </a:ln>
          </p:spPr>
        </p:pic>
      </p:grpSp>
      <p:grpSp>
        <p:nvGrpSpPr>
          <p:cNvPr id="195" name="Google Shape;195;p23"/>
          <p:cNvGrpSpPr/>
          <p:nvPr/>
        </p:nvGrpSpPr>
        <p:grpSpPr>
          <a:xfrm>
            <a:off x="-573001" y="4645068"/>
            <a:ext cx="2487186" cy="603331"/>
            <a:chOff x="162825" y="4587541"/>
            <a:chExt cx="1763711" cy="427833"/>
          </a:xfrm>
        </p:grpSpPr>
        <p:pic>
          <p:nvPicPr>
            <p:cNvPr id="196" name="Google Shape;196;p23"/>
            <p:cNvPicPr preferRelativeResize="0"/>
            <p:nvPr/>
          </p:nvPicPr>
          <p:blipFill>
            <a:blip r:embed="rId3">
              <a:alphaModFix amt="46000"/>
            </a:blip>
            <a:stretch>
              <a:fillRect/>
            </a:stretch>
          </p:blipFill>
          <p:spPr>
            <a:xfrm>
              <a:off x="162825" y="4648923"/>
              <a:ext cx="1578400" cy="366450"/>
            </a:xfrm>
            <a:prstGeom prst="rect">
              <a:avLst/>
            </a:prstGeom>
            <a:noFill/>
            <a:ln>
              <a:noFill/>
            </a:ln>
          </p:spPr>
        </p:pic>
        <p:pic>
          <p:nvPicPr>
            <p:cNvPr id="197" name="Google Shape;197;p23"/>
            <p:cNvPicPr preferRelativeResize="0"/>
            <p:nvPr/>
          </p:nvPicPr>
          <p:blipFill>
            <a:blip r:embed="rId3">
              <a:alphaModFix/>
            </a:blip>
            <a:stretch>
              <a:fillRect/>
            </a:stretch>
          </p:blipFill>
          <p:spPr>
            <a:xfrm>
              <a:off x="819963" y="4758475"/>
              <a:ext cx="1106574" cy="256900"/>
            </a:xfrm>
            <a:prstGeom prst="rect">
              <a:avLst/>
            </a:prstGeom>
            <a:noFill/>
            <a:ln>
              <a:noFill/>
            </a:ln>
          </p:spPr>
        </p:pic>
        <p:pic>
          <p:nvPicPr>
            <p:cNvPr id="198" name="Google Shape;198;p23"/>
            <p:cNvPicPr preferRelativeResize="0"/>
            <p:nvPr/>
          </p:nvPicPr>
          <p:blipFill>
            <a:blip r:embed="rId3">
              <a:alphaModFix amt="88000"/>
            </a:blip>
            <a:stretch>
              <a:fillRect/>
            </a:stretch>
          </p:blipFill>
          <p:spPr>
            <a:xfrm>
              <a:off x="440163" y="4587541"/>
              <a:ext cx="1106574" cy="256900"/>
            </a:xfrm>
            <a:prstGeom prst="rect">
              <a:avLst/>
            </a:prstGeom>
            <a:noFill/>
            <a:ln>
              <a:noFill/>
            </a:ln>
          </p:spPr>
        </p:pic>
      </p:grpSp>
      <p:pic>
        <p:nvPicPr>
          <p:cNvPr id="199" name="Google Shape;199;p23"/>
          <p:cNvPicPr preferRelativeResize="0"/>
          <p:nvPr/>
        </p:nvPicPr>
        <p:blipFill rotWithShape="1">
          <a:blip r:embed="rId4">
            <a:alphaModFix/>
          </a:blip>
          <a:srcRect b="25997" l="0" r="0" t="0"/>
          <a:stretch/>
        </p:blipFill>
        <p:spPr>
          <a:xfrm rot="10800000">
            <a:off x="440169" y="150028"/>
            <a:ext cx="3638426" cy="5576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200" name="Shape 200"/>
        <p:cNvGrpSpPr/>
        <p:nvPr/>
      </p:nvGrpSpPr>
      <p:grpSpPr>
        <a:xfrm>
          <a:off x="0" y="0"/>
          <a:ext cx="0" cy="0"/>
          <a:chOff x="0" y="0"/>
          <a:chExt cx="0" cy="0"/>
        </a:xfrm>
      </p:grpSpPr>
      <p:sp>
        <p:nvSpPr>
          <p:cNvPr id="201" name="Google Shape;201;p24"/>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202" name="Google Shape;202;p24"/>
          <p:cNvSpPr txBox="1"/>
          <p:nvPr>
            <p:ph type="title"/>
          </p:nvPr>
        </p:nvSpPr>
        <p:spPr>
          <a:xfrm>
            <a:off x="5415775" y="1943370"/>
            <a:ext cx="3015000" cy="713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203" name="Google Shape;203;p24"/>
          <p:cNvSpPr txBox="1"/>
          <p:nvPr>
            <p:ph idx="1" type="subTitle"/>
          </p:nvPr>
        </p:nvSpPr>
        <p:spPr>
          <a:xfrm>
            <a:off x="5415775" y="2580488"/>
            <a:ext cx="3015000" cy="103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204" name="Google Shape;204;p24"/>
          <p:cNvGrpSpPr/>
          <p:nvPr/>
        </p:nvGrpSpPr>
        <p:grpSpPr>
          <a:xfrm>
            <a:off x="-715684" y="-910399"/>
            <a:ext cx="9731141" cy="5824491"/>
            <a:chOff x="-715684" y="-910399"/>
            <a:chExt cx="9731141" cy="5824491"/>
          </a:xfrm>
        </p:grpSpPr>
        <p:pic>
          <p:nvPicPr>
            <p:cNvPr id="205" name="Google Shape;205;p24"/>
            <p:cNvPicPr preferRelativeResize="0"/>
            <p:nvPr/>
          </p:nvPicPr>
          <p:blipFill>
            <a:blip r:embed="rId2">
              <a:alphaModFix/>
            </a:blip>
            <a:stretch>
              <a:fillRect/>
            </a:stretch>
          </p:blipFill>
          <p:spPr>
            <a:xfrm rot="-8100000">
              <a:off x="-222201" y="-474253"/>
              <a:ext cx="2186986" cy="2301659"/>
            </a:xfrm>
            <a:prstGeom prst="rect">
              <a:avLst/>
            </a:prstGeom>
            <a:noFill/>
            <a:ln>
              <a:noFill/>
            </a:ln>
          </p:spPr>
        </p:pic>
        <p:pic>
          <p:nvPicPr>
            <p:cNvPr id="206" name="Google Shape;206;p24"/>
            <p:cNvPicPr preferRelativeResize="0"/>
            <p:nvPr/>
          </p:nvPicPr>
          <p:blipFill>
            <a:blip r:embed="rId3">
              <a:alphaModFix/>
            </a:blip>
            <a:stretch>
              <a:fillRect/>
            </a:stretch>
          </p:blipFill>
          <p:spPr>
            <a:xfrm rot="10800000">
              <a:off x="6924987" y="201250"/>
              <a:ext cx="1963202" cy="1388125"/>
            </a:xfrm>
            <a:prstGeom prst="rect">
              <a:avLst/>
            </a:prstGeom>
            <a:noFill/>
            <a:ln>
              <a:noFill/>
            </a:ln>
          </p:spPr>
        </p:pic>
        <p:pic>
          <p:nvPicPr>
            <p:cNvPr id="207" name="Google Shape;207;p24"/>
            <p:cNvPicPr preferRelativeResize="0"/>
            <p:nvPr/>
          </p:nvPicPr>
          <p:blipFill>
            <a:blip r:embed="rId4">
              <a:alphaModFix/>
            </a:blip>
            <a:stretch>
              <a:fillRect/>
            </a:stretch>
          </p:blipFill>
          <p:spPr>
            <a:xfrm rot="-5400000">
              <a:off x="7393751" y="941943"/>
              <a:ext cx="2467773" cy="775639"/>
            </a:xfrm>
            <a:prstGeom prst="rect">
              <a:avLst/>
            </a:prstGeom>
            <a:noFill/>
            <a:ln>
              <a:noFill/>
            </a:ln>
          </p:spPr>
        </p:pic>
        <p:pic>
          <p:nvPicPr>
            <p:cNvPr id="208" name="Google Shape;208;p24"/>
            <p:cNvPicPr preferRelativeResize="0"/>
            <p:nvPr/>
          </p:nvPicPr>
          <p:blipFill>
            <a:blip r:embed="rId5">
              <a:alphaModFix/>
            </a:blip>
            <a:stretch>
              <a:fillRect/>
            </a:stretch>
          </p:blipFill>
          <p:spPr>
            <a:xfrm>
              <a:off x="6488576" y="4451159"/>
              <a:ext cx="2467774" cy="462933"/>
            </a:xfrm>
            <a:prstGeom prst="rect">
              <a:avLst/>
            </a:prstGeom>
            <a:noFill/>
            <a:ln>
              <a:noFill/>
            </a:ln>
          </p:spPr>
        </p:pic>
      </p:grpSp>
      <p:grpSp>
        <p:nvGrpSpPr>
          <p:cNvPr id="209" name="Google Shape;209;p24"/>
          <p:cNvGrpSpPr/>
          <p:nvPr/>
        </p:nvGrpSpPr>
        <p:grpSpPr>
          <a:xfrm>
            <a:off x="-44934" y="-61767"/>
            <a:ext cx="9236542" cy="5274066"/>
            <a:chOff x="-44934" y="-61767"/>
            <a:chExt cx="9236542" cy="5274066"/>
          </a:xfrm>
        </p:grpSpPr>
        <p:pic>
          <p:nvPicPr>
            <p:cNvPr id="210" name="Google Shape;210;p24"/>
            <p:cNvPicPr preferRelativeResize="0"/>
            <p:nvPr/>
          </p:nvPicPr>
          <p:blipFill>
            <a:blip r:embed="rId6">
              <a:alphaModFix/>
            </a:blip>
            <a:stretch>
              <a:fillRect/>
            </a:stretch>
          </p:blipFill>
          <p:spPr>
            <a:xfrm flipH="1">
              <a:off x="7004083" y="4437200"/>
              <a:ext cx="2187526" cy="775099"/>
            </a:xfrm>
            <a:prstGeom prst="rect">
              <a:avLst/>
            </a:prstGeom>
            <a:noFill/>
            <a:ln>
              <a:noFill/>
            </a:ln>
          </p:spPr>
        </p:pic>
        <p:pic>
          <p:nvPicPr>
            <p:cNvPr id="211" name="Google Shape;211;p24"/>
            <p:cNvPicPr preferRelativeResize="0"/>
            <p:nvPr/>
          </p:nvPicPr>
          <p:blipFill>
            <a:blip r:embed="rId6">
              <a:alphaModFix/>
            </a:blip>
            <a:stretch>
              <a:fillRect/>
            </a:stretch>
          </p:blipFill>
          <p:spPr>
            <a:xfrm flipH="1" rot="10800000">
              <a:off x="-44934" y="-61767"/>
              <a:ext cx="2187526" cy="775099"/>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212" name="Shape 212"/>
        <p:cNvGrpSpPr/>
        <p:nvPr/>
      </p:nvGrpSpPr>
      <p:grpSpPr>
        <a:xfrm>
          <a:off x="0" y="0"/>
          <a:ext cx="0" cy="0"/>
          <a:chOff x="0" y="0"/>
          <a:chExt cx="0" cy="0"/>
        </a:xfrm>
      </p:grpSpPr>
      <p:sp>
        <p:nvSpPr>
          <p:cNvPr id="213" name="Google Shape;213;p25"/>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214" name="Google Shape;214;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25"/>
          <p:cNvSpPr txBox="1"/>
          <p:nvPr>
            <p:ph idx="1" type="body"/>
          </p:nvPr>
        </p:nvSpPr>
        <p:spPr>
          <a:xfrm>
            <a:off x="720000" y="1063350"/>
            <a:ext cx="7704000" cy="1117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216" name="Shape 216"/>
        <p:cNvGrpSpPr/>
        <p:nvPr/>
      </p:nvGrpSpPr>
      <p:grpSpPr>
        <a:xfrm>
          <a:off x="0" y="0"/>
          <a:ext cx="0" cy="0"/>
          <a:chOff x="0" y="0"/>
          <a:chExt cx="0" cy="0"/>
        </a:xfrm>
      </p:grpSpPr>
      <p:sp>
        <p:nvSpPr>
          <p:cNvPr id="217" name="Google Shape;217;p26"/>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218" name="Google Shape;218;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9" name="Google Shape;219;p26"/>
          <p:cNvSpPr txBox="1"/>
          <p:nvPr>
            <p:ph idx="1" type="body"/>
          </p:nvPr>
        </p:nvSpPr>
        <p:spPr>
          <a:xfrm>
            <a:off x="720000" y="1063350"/>
            <a:ext cx="7704000" cy="3540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220" name="Google Shape;220;p26"/>
          <p:cNvGrpSpPr/>
          <p:nvPr/>
        </p:nvGrpSpPr>
        <p:grpSpPr>
          <a:xfrm>
            <a:off x="6225662" y="2144886"/>
            <a:ext cx="3876051" cy="3876075"/>
            <a:chOff x="6225662" y="2144886"/>
            <a:chExt cx="3876051" cy="3876075"/>
          </a:xfrm>
        </p:grpSpPr>
        <p:pic>
          <p:nvPicPr>
            <p:cNvPr id="221" name="Google Shape;221;p26"/>
            <p:cNvPicPr preferRelativeResize="0"/>
            <p:nvPr/>
          </p:nvPicPr>
          <p:blipFill>
            <a:blip r:embed="rId2">
              <a:alphaModFix/>
            </a:blip>
            <a:stretch>
              <a:fillRect/>
            </a:stretch>
          </p:blipFill>
          <p:spPr>
            <a:xfrm>
              <a:off x="6535626" y="4406681"/>
              <a:ext cx="2467773" cy="775639"/>
            </a:xfrm>
            <a:prstGeom prst="rect">
              <a:avLst/>
            </a:prstGeom>
            <a:noFill/>
            <a:ln>
              <a:noFill/>
            </a:ln>
          </p:spPr>
        </p:pic>
        <p:pic>
          <p:nvPicPr>
            <p:cNvPr id="222" name="Google Shape;222;p26"/>
            <p:cNvPicPr preferRelativeResize="0"/>
            <p:nvPr/>
          </p:nvPicPr>
          <p:blipFill>
            <a:blip r:embed="rId3">
              <a:alphaModFix/>
            </a:blip>
            <a:stretch>
              <a:fillRect/>
            </a:stretch>
          </p:blipFill>
          <p:spPr>
            <a:xfrm rot="2700011">
              <a:off x="6828302" y="2677518"/>
              <a:ext cx="2670770" cy="2810811"/>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223" name="Shape 223"/>
        <p:cNvGrpSpPr/>
        <p:nvPr/>
      </p:nvGrpSpPr>
      <p:grpSpPr>
        <a:xfrm>
          <a:off x="0" y="0"/>
          <a:ext cx="0" cy="0"/>
          <a:chOff x="0" y="0"/>
          <a:chExt cx="0" cy="0"/>
        </a:xfrm>
      </p:grpSpPr>
      <p:sp>
        <p:nvSpPr>
          <p:cNvPr id="224" name="Google Shape;224;p27"/>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225" name="Google Shape;225;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6" name="Google Shape;226;p27"/>
          <p:cNvSpPr txBox="1"/>
          <p:nvPr>
            <p:ph idx="1" type="subTitle"/>
          </p:nvPr>
        </p:nvSpPr>
        <p:spPr>
          <a:xfrm>
            <a:off x="4845613" y="1731125"/>
            <a:ext cx="3424200" cy="21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27"/>
          <p:cNvSpPr txBox="1"/>
          <p:nvPr>
            <p:ph idx="2" type="subTitle"/>
          </p:nvPr>
        </p:nvSpPr>
        <p:spPr>
          <a:xfrm>
            <a:off x="874188" y="1731125"/>
            <a:ext cx="3424200" cy="21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8" name="Google Shape;228;p27"/>
          <p:cNvGrpSpPr/>
          <p:nvPr/>
        </p:nvGrpSpPr>
        <p:grpSpPr>
          <a:xfrm>
            <a:off x="277425" y="4604002"/>
            <a:ext cx="3542749" cy="419800"/>
            <a:chOff x="277425" y="4604002"/>
            <a:chExt cx="3542749" cy="419800"/>
          </a:xfrm>
        </p:grpSpPr>
        <p:pic>
          <p:nvPicPr>
            <p:cNvPr id="229" name="Google Shape;229;p27"/>
            <p:cNvPicPr preferRelativeResize="0"/>
            <p:nvPr/>
          </p:nvPicPr>
          <p:blipFill rotWithShape="1">
            <a:blip r:embed="rId2">
              <a:alphaModFix/>
            </a:blip>
            <a:srcRect b="0" l="0" r="0" t="26723"/>
            <a:stretch/>
          </p:blipFill>
          <p:spPr>
            <a:xfrm>
              <a:off x="277425" y="4604002"/>
              <a:ext cx="2467749" cy="419800"/>
            </a:xfrm>
            <a:prstGeom prst="rect">
              <a:avLst/>
            </a:prstGeom>
            <a:noFill/>
            <a:ln>
              <a:noFill/>
            </a:ln>
          </p:spPr>
        </p:pic>
        <p:pic>
          <p:nvPicPr>
            <p:cNvPr id="230" name="Google Shape;230;p27"/>
            <p:cNvPicPr preferRelativeResize="0"/>
            <p:nvPr/>
          </p:nvPicPr>
          <p:blipFill rotWithShape="1">
            <a:blip r:embed="rId2">
              <a:alphaModFix/>
            </a:blip>
            <a:srcRect b="0" l="0" r="0" t="26723"/>
            <a:stretch/>
          </p:blipFill>
          <p:spPr>
            <a:xfrm>
              <a:off x="1352425" y="4604002"/>
              <a:ext cx="2467749" cy="419800"/>
            </a:xfrm>
            <a:prstGeom prst="rect">
              <a:avLst/>
            </a:prstGeom>
            <a:noFill/>
            <a:ln>
              <a:noFill/>
            </a:ln>
          </p:spPr>
        </p:pic>
      </p:grpSp>
      <p:grpSp>
        <p:nvGrpSpPr>
          <p:cNvPr id="231" name="Google Shape;231;p27"/>
          <p:cNvGrpSpPr/>
          <p:nvPr/>
        </p:nvGrpSpPr>
        <p:grpSpPr>
          <a:xfrm rot="10800000">
            <a:off x="568325" y="4633850"/>
            <a:ext cx="5797550" cy="230250"/>
            <a:chOff x="5873750" y="218475"/>
            <a:chExt cx="5797550" cy="230250"/>
          </a:xfrm>
        </p:grpSpPr>
        <p:cxnSp>
          <p:nvCxnSpPr>
            <p:cNvPr id="232" name="Google Shape;232;p27"/>
            <p:cNvCxnSpPr/>
            <p:nvPr/>
          </p:nvCxnSpPr>
          <p:spPr>
            <a:xfrm>
              <a:off x="5873750" y="290288"/>
              <a:ext cx="1981200" cy="0"/>
            </a:xfrm>
            <a:prstGeom prst="straightConnector1">
              <a:avLst/>
            </a:prstGeom>
            <a:noFill/>
            <a:ln cap="flat" cmpd="sng" w="9525">
              <a:solidFill>
                <a:schemeClr val="accent1"/>
              </a:solidFill>
              <a:prstDash val="solid"/>
              <a:round/>
              <a:headEnd len="med" w="med" type="oval"/>
              <a:tailEnd len="med" w="med" type="none"/>
            </a:ln>
          </p:spPr>
        </p:cxnSp>
        <p:sp>
          <p:nvSpPr>
            <p:cNvPr id="233" name="Google Shape;233;p27"/>
            <p:cNvSpPr/>
            <p:nvPr/>
          </p:nvSpPr>
          <p:spPr>
            <a:xfrm>
              <a:off x="6800850" y="218475"/>
              <a:ext cx="4870450" cy="230250"/>
            </a:xfrm>
            <a:custGeom>
              <a:rect b="b" l="l" r="r" t="t"/>
              <a:pathLst>
                <a:path extrusionOk="0" h="9210" w="194818">
                  <a:moveTo>
                    <a:pt x="194818" y="0"/>
                  </a:moveTo>
                  <a:lnTo>
                    <a:pt x="43688" y="233"/>
                  </a:lnTo>
                  <a:lnTo>
                    <a:pt x="38505" y="9210"/>
                  </a:lnTo>
                  <a:lnTo>
                    <a:pt x="10160" y="9210"/>
                  </a:lnTo>
                  <a:lnTo>
                    <a:pt x="0" y="9210"/>
                  </a:lnTo>
                </a:path>
              </a:pathLst>
            </a:custGeom>
            <a:noFill/>
            <a:ln cap="flat" cmpd="sng" w="9525">
              <a:solidFill>
                <a:schemeClr val="lt2"/>
              </a:solidFill>
              <a:prstDash val="solid"/>
              <a:round/>
              <a:headEnd len="med" w="med" type="none"/>
              <a:tailEnd len="med" w="med" type="oval"/>
            </a:ln>
          </p:spPr>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34" name="Shape 234"/>
        <p:cNvGrpSpPr/>
        <p:nvPr/>
      </p:nvGrpSpPr>
      <p:grpSpPr>
        <a:xfrm>
          <a:off x="0" y="0"/>
          <a:ext cx="0" cy="0"/>
          <a:chOff x="0" y="0"/>
          <a:chExt cx="0" cy="0"/>
        </a:xfrm>
      </p:grpSpPr>
      <p:sp>
        <p:nvSpPr>
          <p:cNvPr id="235" name="Google Shape;235;p28"/>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236" name="Google Shape;23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7" name="Google Shape;237;p28"/>
          <p:cNvSpPr txBox="1"/>
          <p:nvPr>
            <p:ph idx="1" type="subTitle"/>
          </p:nvPr>
        </p:nvSpPr>
        <p:spPr>
          <a:xfrm>
            <a:off x="720000" y="2535201"/>
            <a:ext cx="19794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28"/>
          <p:cNvSpPr txBox="1"/>
          <p:nvPr>
            <p:ph idx="2" type="subTitle"/>
          </p:nvPr>
        </p:nvSpPr>
        <p:spPr>
          <a:xfrm>
            <a:off x="3588648" y="2535201"/>
            <a:ext cx="19794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28"/>
          <p:cNvSpPr txBox="1"/>
          <p:nvPr>
            <p:ph idx="3" type="subTitle"/>
          </p:nvPr>
        </p:nvSpPr>
        <p:spPr>
          <a:xfrm>
            <a:off x="6444602" y="2535201"/>
            <a:ext cx="19794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0" name="Google Shape;240;p28"/>
          <p:cNvSpPr txBox="1"/>
          <p:nvPr>
            <p:ph idx="4" type="subTitle"/>
          </p:nvPr>
        </p:nvSpPr>
        <p:spPr>
          <a:xfrm>
            <a:off x="720000" y="2199800"/>
            <a:ext cx="19794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41" name="Google Shape;241;p28"/>
          <p:cNvSpPr txBox="1"/>
          <p:nvPr>
            <p:ph idx="5" type="subTitle"/>
          </p:nvPr>
        </p:nvSpPr>
        <p:spPr>
          <a:xfrm>
            <a:off x="3588651" y="2199800"/>
            <a:ext cx="19794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42" name="Google Shape;242;p28"/>
          <p:cNvSpPr txBox="1"/>
          <p:nvPr>
            <p:ph idx="6" type="subTitle"/>
          </p:nvPr>
        </p:nvSpPr>
        <p:spPr>
          <a:xfrm>
            <a:off x="6444603" y="2199800"/>
            <a:ext cx="19794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243" name="Google Shape;243;p28"/>
          <p:cNvGrpSpPr/>
          <p:nvPr/>
        </p:nvGrpSpPr>
        <p:grpSpPr>
          <a:xfrm>
            <a:off x="5873750" y="224313"/>
            <a:ext cx="2940050" cy="224425"/>
            <a:chOff x="5873750" y="224313"/>
            <a:chExt cx="2940050" cy="224425"/>
          </a:xfrm>
        </p:grpSpPr>
        <p:cxnSp>
          <p:nvCxnSpPr>
            <p:cNvPr id="244" name="Google Shape;244;p28"/>
            <p:cNvCxnSpPr/>
            <p:nvPr/>
          </p:nvCxnSpPr>
          <p:spPr>
            <a:xfrm>
              <a:off x="5873750" y="290288"/>
              <a:ext cx="1981200" cy="0"/>
            </a:xfrm>
            <a:prstGeom prst="straightConnector1">
              <a:avLst/>
            </a:prstGeom>
            <a:noFill/>
            <a:ln cap="flat" cmpd="sng" w="9525">
              <a:solidFill>
                <a:schemeClr val="accent1"/>
              </a:solidFill>
              <a:prstDash val="solid"/>
              <a:round/>
              <a:headEnd len="med" w="med" type="oval"/>
              <a:tailEnd len="med" w="med" type="none"/>
            </a:ln>
          </p:spPr>
        </p:cxnSp>
        <p:sp>
          <p:nvSpPr>
            <p:cNvPr id="245" name="Google Shape;245;p28"/>
            <p:cNvSpPr/>
            <p:nvPr/>
          </p:nvSpPr>
          <p:spPr>
            <a:xfrm rot="10800000">
              <a:off x="6800850" y="224313"/>
              <a:ext cx="2012950" cy="224425"/>
            </a:xfrm>
            <a:custGeom>
              <a:rect b="b" l="l" r="r" t="t"/>
              <a:pathLst>
                <a:path extrusionOk="0" h="8977" w="80518">
                  <a:moveTo>
                    <a:pt x="0" y="8977"/>
                  </a:moveTo>
                  <a:lnTo>
                    <a:pt x="36830" y="8977"/>
                  </a:lnTo>
                  <a:lnTo>
                    <a:pt x="42013" y="0"/>
                  </a:lnTo>
                  <a:lnTo>
                    <a:pt x="70358" y="0"/>
                  </a:lnTo>
                  <a:lnTo>
                    <a:pt x="80518" y="0"/>
                  </a:lnTo>
                </a:path>
              </a:pathLst>
            </a:custGeom>
            <a:noFill/>
            <a:ln cap="flat" cmpd="sng" w="9525">
              <a:solidFill>
                <a:schemeClr val="lt2"/>
              </a:solidFill>
              <a:prstDash val="solid"/>
              <a:round/>
              <a:headEnd len="med" w="med" type="none"/>
              <a:tailEnd len="med" w="med" type="oval"/>
            </a:ln>
          </p:spPr>
        </p:sp>
      </p:grpSp>
      <p:grpSp>
        <p:nvGrpSpPr>
          <p:cNvPr id="246" name="Google Shape;246;p28"/>
          <p:cNvGrpSpPr/>
          <p:nvPr/>
        </p:nvGrpSpPr>
        <p:grpSpPr>
          <a:xfrm>
            <a:off x="3124200" y="4610350"/>
            <a:ext cx="3549651" cy="387101"/>
            <a:chOff x="3124200" y="4610350"/>
            <a:chExt cx="3549651" cy="387101"/>
          </a:xfrm>
        </p:grpSpPr>
        <p:pic>
          <p:nvPicPr>
            <p:cNvPr id="247" name="Google Shape;247;p28"/>
            <p:cNvPicPr preferRelativeResize="0"/>
            <p:nvPr/>
          </p:nvPicPr>
          <p:blipFill rotWithShape="1">
            <a:blip r:embed="rId2">
              <a:alphaModFix/>
            </a:blip>
            <a:srcRect b="6290" l="0" r="0" t="58031"/>
            <a:stretch/>
          </p:blipFill>
          <p:spPr>
            <a:xfrm>
              <a:off x="4245892" y="4610350"/>
              <a:ext cx="2427959" cy="387101"/>
            </a:xfrm>
            <a:prstGeom prst="rect">
              <a:avLst/>
            </a:prstGeom>
            <a:noFill/>
            <a:ln>
              <a:noFill/>
            </a:ln>
          </p:spPr>
        </p:pic>
        <p:pic>
          <p:nvPicPr>
            <p:cNvPr id="248" name="Google Shape;248;p28"/>
            <p:cNvPicPr preferRelativeResize="0"/>
            <p:nvPr/>
          </p:nvPicPr>
          <p:blipFill rotWithShape="1">
            <a:blip r:embed="rId3">
              <a:alphaModFix/>
            </a:blip>
            <a:srcRect b="0" l="23295" r="0" t="76293"/>
            <a:stretch/>
          </p:blipFill>
          <p:spPr>
            <a:xfrm rot="10800000">
              <a:off x="3124200" y="4639375"/>
              <a:ext cx="1505849" cy="329075"/>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49" name="Shape 249"/>
        <p:cNvGrpSpPr/>
        <p:nvPr/>
      </p:nvGrpSpPr>
      <p:grpSpPr>
        <a:xfrm>
          <a:off x="0" y="0"/>
          <a:ext cx="0" cy="0"/>
          <a:chOff x="0" y="0"/>
          <a:chExt cx="0" cy="0"/>
        </a:xfrm>
      </p:grpSpPr>
      <p:sp>
        <p:nvSpPr>
          <p:cNvPr id="250" name="Google Shape;250;p29"/>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251" name="Google Shape;251;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 name="Google Shape;252;p29"/>
          <p:cNvSpPr txBox="1"/>
          <p:nvPr>
            <p:ph idx="1" type="subTitle"/>
          </p:nvPr>
        </p:nvSpPr>
        <p:spPr>
          <a:xfrm>
            <a:off x="715087" y="3559688"/>
            <a:ext cx="210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3" name="Google Shape;253;p29"/>
          <p:cNvSpPr txBox="1"/>
          <p:nvPr>
            <p:ph idx="2" type="subTitle"/>
          </p:nvPr>
        </p:nvSpPr>
        <p:spPr>
          <a:xfrm>
            <a:off x="3514687" y="2028188"/>
            <a:ext cx="210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29"/>
          <p:cNvSpPr txBox="1"/>
          <p:nvPr>
            <p:ph idx="3" type="subTitle"/>
          </p:nvPr>
        </p:nvSpPr>
        <p:spPr>
          <a:xfrm>
            <a:off x="6321062" y="3559688"/>
            <a:ext cx="210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 name="Google Shape;255;p29"/>
          <p:cNvSpPr txBox="1"/>
          <p:nvPr>
            <p:ph idx="4" type="subTitle"/>
          </p:nvPr>
        </p:nvSpPr>
        <p:spPr>
          <a:xfrm>
            <a:off x="715087" y="3224288"/>
            <a:ext cx="21048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56" name="Google Shape;256;p29"/>
          <p:cNvSpPr txBox="1"/>
          <p:nvPr>
            <p:ph idx="5" type="subTitle"/>
          </p:nvPr>
        </p:nvSpPr>
        <p:spPr>
          <a:xfrm>
            <a:off x="3514692" y="1692788"/>
            <a:ext cx="21048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57" name="Google Shape;257;p29"/>
          <p:cNvSpPr txBox="1"/>
          <p:nvPr>
            <p:ph idx="6" type="subTitle"/>
          </p:nvPr>
        </p:nvSpPr>
        <p:spPr>
          <a:xfrm>
            <a:off x="6321065" y="3224288"/>
            <a:ext cx="21048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258" name="Google Shape;258;p29"/>
          <p:cNvGrpSpPr/>
          <p:nvPr/>
        </p:nvGrpSpPr>
        <p:grpSpPr>
          <a:xfrm>
            <a:off x="4581826" y="29475"/>
            <a:ext cx="4382624" cy="638225"/>
            <a:chOff x="4581826" y="29475"/>
            <a:chExt cx="4382624" cy="638225"/>
          </a:xfrm>
        </p:grpSpPr>
        <p:pic>
          <p:nvPicPr>
            <p:cNvPr id="259" name="Google Shape;259;p29"/>
            <p:cNvPicPr preferRelativeResize="0"/>
            <p:nvPr/>
          </p:nvPicPr>
          <p:blipFill rotWithShape="1">
            <a:blip r:embed="rId2">
              <a:alphaModFix/>
            </a:blip>
            <a:srcRect b="0" l="3250" r="0" t="0"/>
            <a:stretch/>
          </p:blipFill>
          <p:spPr>
            <a:xfrm flipH="1">
              <a:off x="6999925" y="29475"/>
              <a:ext cx="1964525" cy="638225"/>
            </a:xfrm>
            <a:prstGeom prst="rect">
              <a:avLst/>
            </a:prstGeom>
            <a:noFill/>
            <a:ln>
              <a:noFill/>
            </a:ln>
          </p:spPr>
        </p:pic>
        <p:pic>
          <p:nvPicPr>
            <p:cNvPr id="260" name="Google Shape;260;p29"/>
            <p:cNvPicPr preferRelativeResize="0"/>
            <p:nvPr/>
          </p:nvPicPr>
          <p:blipFill>
            <a:blip r:embed="rId3">
              <a:alphaModFix/>
            </a:blip>
            <a:stretch>
              <a:fillRect/>
            </a:stretch>
          </p:blipFill>
          <p:spPr>
            <a:xfrm>
              <a:off x="4581826" y="36796"/>
              <a:ext cx="2467774" cy="462933"/>
            </a:xfrm>
            <a:prstGeom prst="rect">
              <a:avLst/>
            </a:prstGeom>
            <a:noFill/>
            <a:ln>
              <a:noFill/>
            </a:ln>
          </p:spPr>
        </p:pic>
      </p:grpSp>
      <p:pic>
        <p:nvPicPr>
          <p:cNvPr id="261" name="Google Shape;261;p29"/>
          <p:cNvPicPr preferRelativeResize="0"/>
          <p:nvPr/>
        </p:nvPicPr>
        <p:blipFill rotWithShape="1">
          <a:blip r:embed="rId4">
            <a:alphaModFix/>
          </a:blip>
          <a:srcRect b="9990" l="3855" r="0" t="0"/>
          <a:stretch/>
        </p:blipFill>
        <p:spPr>
          <a:xfrm flipH="1">
            <a:off x="6859648" y="4274802"/>
            <a:ext cx="2104802" cy="72054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62" name="Shape 262"/>
        <p:cNvGrpSpPr/>
        <p:nvPr/>
      </p:nvGrpSpPr>
      <p:grpSpPr>
        <a:xfrm>
          <a:off x="0" y="0"/>
          <a:ext cx="0" cy="0"/>
          <a:chOff x="0" y="0"/>
          <a:chExt cx="0" cy="0"/>
        </a:xfrm>
      </p:grpSpPr>
      <p:sp>
        <p:nvSpPr>
          <p:cNvPr id="263" name="Google Shape;263;p30"/>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264" name="Google Shape;264;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5" name="Google Shape;265;p30"/>
          <p:cNvSpPr txBox="1"/>
          <p:nvPr>
            <p:ph idx="1" type="subTitle"/>
          </p:nvPr>
        </p:nvSpPr>
        <p:spPr>
          <a:xfrm>
            <a:off x="1838848" y="209555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 name="Google Shape;266;p30"/>
          <p:cNvSpPr txBox="1"/>
          <p:nvPr>
            <p:ph idx="2" type="subTitle"/>
          </p:nvPr>
        </p:nvSpPr>
        <p:spPr>
          <a:xfrm>
            <a:off x="5326952" y="209555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7" name="Google Shape;267;p30"/>
          <p:cNvSpPr txBox="1"/>
          <p:nvPr>
            <p:ph idx="3" type="subTitle"/>
          </p:nvPr>
        </p:nvSpPr>
        <p:spPr>
          <a:xfrm>
            <a:off x="1838848" y="371912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30"/>
          <p:cNvSpPr txBox="1"/>
          <p:nvPr>
            <p:ph idx="4" type="subTitle"/>
          </p:nvPr>
        </p:nvSpPr>
        <p:spPr>
          <a:xfrm>
            <a:off x="5326952" y="371912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9" name="Google Shape;269;p30"/>
          <p:cNvSpPr txBox="1"/>
          <p:nvPr>
            <p:ph idx="5" type="subTitle"/>
          </p:nvPr>
        </p:nvSpPr>
        <p:spPr>
          <a:xfrm>
            <a:off x="1838848" y="1760150"/>
            <a:ext cx="19782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70" name="Google Shape;270;p30"/>
          <p:cNvSpPr txBox="1"/>
          <p:nvPr>
            <p:ph idx="6" type="subTitle"/>
          </p:nvPr>
        </p:nvSpPr>
        <p:spPr>
          <a:xfrm>
            <a:off x="1838848" y="3383725"/>
            <a:ext cx="19782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71" name="Google Shape;271;p30"/>
          <p:cNvSpPr txBox="1"/>
          <p:nvPr>
            <p:ph idx="7" type="subTitle"/>
          </p:nvPr>
        </p:nvSpPr>
        <p:spPr>
          <a:xfrm>
            <a:off x="5326948" y="1760150"/>
            <a:ext cx="19782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72" name="Google Shape;272;p30"/>
          <p:cNvSpPr txBox="1"/>
          <p:nvPr>
            <p:ph idx="8" type="subTitle"/>
          </p:nvPr>
        </p:nvSpPr>
        <p:spPr>
          <a:xfrm>
            <a:off x="5326948" y="3383725"/>
            <a:ext cx="19782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273" name="Google Shape;273;p30"/>
          <p:cNvGrpSpPr/>
          <p:nvPr/>
        </p:nvGrpSpPr>
        <p:grpSpPr>
          <a:xfrm>
            <a:off x="181125" y="4560350"/>
            <a:ext cx="1734684" cy="459650"/>
            <a:chOff x="181125" y="4560350"/>
            <a:chExt cx="1734684" cy="459650"/>
          </a:xfrm>
        </p:grpSpPr>
        <p:pic>
          <p:nvPicPr>
            <p:cNvPr id="274" name="Google Shape;274;p30"/>
            <p:cNvPicPr preferRelativeResize="0"/>
            <p:nvPr/>
          </p:nvPicPr>
          <p:blipFill rotWithShape="1">
            <a:blip r:embed="rId2">
              <a:alphaModFix/>
            </a:blip>
            <a:srcRect b="0" l="12380" r="0" t="0"/>
            <a:stretch/>
          </p:blipFill>
          <p:spPr>
            <a:xfrm>
              <a:off x="181125" y="4560350"/>
              <a:ext cx="1734684" cy="459650"/>
            </a:xfrm>
            <a:prstGeom prst="rect">
              <a:avLst/>
            </a:prstGeom>
            <a:noFill/>
            <a:ln>
              <a:noFill/>
            </a:ln>
          </p:spPr>
        </p:pic>
        <p:pic>
          <p:nvPicPr>
            <p:cNvPr id="275" name="Google Shape;275;p30"/>
            <p:cNvPicPr preferRelativeResize="0"/>
            <p:nvPr/>
          </p:nvPicPr>
          <p:blipFill>
            <a:blip r:embed="rId3">
              <a:alphaModFix/>
            </a:blip>
            <a:stretch>
              <a:fillRect/>
            </a:stretch>
          </p:blipFill>
          <p:spPr>
            <a:xfrm rot="10800000">
              <a:off x="820024" y="4668699"/>
              <a:ext cx="456876" cy="242950"/>
            </a:xfrm>
            <a:prstGeom prst="rect">
              <a:avLst/>
            </a:prstGeom>
            <a:noFill/>
            <a:ln>
              <a:noFill/>
            </a:ln>
          </p:spPr>
        </p:pic>
      </p:grpSp>
      <p:grpSp>
        <p:nvGrpSpPr>
          <p:cNvPr id="276" name="Google Shape;276;p30"/>
          <p:cNvGrpSpPr/>
          <p:nvPr/>
        </p:nvGrpSpPr>
        <p:grpSpPr>
          <a:xfrm>
            <a:off x="7422124" y="2694275"/>
            <a:ext cx="1502801" cy="3032450"/>
            <a:chOff x="7364974" y="2694275"/>
            <a:chExt cx="1502801" cy="3032450"/>
          </a:xfrm>
        </p:grpSpPr>
        <p:pic>
          <p:nvPicPr>
            <p:cNvPr id="277" name="Google Shape;277;p30"/>
            <p:cNvPicPr preferRelativeResize="0"/>
            <p:nvPr/>
          </p:nvPicPr>
          <p:blipFill rotWithShape="1">
            <a:blip r:embed="rId4">
              <a:alphaModFix amt="39000"/>
            </a:blip>
            <a:srcRect b="78197" l="0" r="0" t="0"/>
            <a:stretch/>
          </p:blipFill>
          <p:spPr>
            <a:xfrm rot="5400000">
              <a:off x="6281062" y="3997262"/>
              <a:ext cx="2813374" cy="645550"/>
            </a:xfrm>
            <a:prstGeom prst="rect">
              <a:avLst/>
            </a:prstGeom>
            <a:noFill/>
            <a:ln>
              <a:noFill/>
            </a:ln>
          </p:spPr>
        </p:pic>
        <p:pic>
          <p:nvPicPr>
            <p:cNvPr id="278" name="Google Shape;278;p30"/>
            <p:cNvPicPr preferRelativeResize="0"/>
            <p:nvPr/>
          </p:nvPicPr>
          <p:blipFill rotWithShape="1">
            <a:blip r:embed="rId4">
              <a:alphaModFix/>
            </a:blip>
            <a:srcRect b="7400" l="2040" r="-2039" t="55998"/>
            <a:stretch/>
          </p:blipFill>
          <p:spPr>
            <a:xfrm rot="5400000">
              <a:off x="6919238" y="3559112"/>
              <a:ext cx="2813374" cy="1083700"/>
            </a:xfrm>
            <a:prstGeom prst="rect">
              <a:avLst/>
            </a:prstGeom>
            <a:noFill/>
            <a:ln>
              <a:noFill/>
            </a:ln>
          </p:spPr>
        </p:pic>
      </p:grpSp>
      <p:grpSp>
        <p:nvGrpSpPr>
          <p:cNvPr id="279" name="Google Shape;279;p30"/>
          <p:cNvGrpSpPr/>
          <p:nvPr/>
        </p:nvGrpSpPr>
        <p:grpSpPr>
          <a:xfrm>
            <a:off x="3408501" y="149950"/>
            <a:ext cx="4900549" cy="508917"/>
            <a:chOff x="3408501" y="149950"/>
            <a:chExt cx="4900549" cy="508917"/>
          </a:xfrm>
        </p:grpSpPr>
        <p:pic>
          <p:nvPicPr>
            <p:cNvPr id="280" name="Google Shape;280;p30"/>
            <p:cNvPicPr preferRelativeResize="0"/>
            <p:nvPr/>
          </p:nvPicPr>
          <p:blipFill rotWithShape="1">
            <a:blip r:embed="rId5">
              <a:alphaModFix amt="85000"/>
            </a:blip>
            <a:srcRect b="25816" l="0" r="0" t="0"/>
            <a:stretch/>
          </p:blipFill>
          <p:spPr>
            <a:xfrm rot="10800000">
              <a:off x="4323049" y="149950"/>
              <a:ext cx="3986000" cy="459650"/>
            </a:xfrm>
            <a:prstGeom prst="rect">
              <a:avLst/>
            </a:prstGeom>
            <a:noFill/>
            <a:ln>
              <a:noFill/>
            </a:ln>
          </p:spPr>
        </p:pic>
        <p:pic>
          <p:nvPicPr>
            <p:cNvPr id="281" name="Google Shape;281;p30"/>
            <p:cNvPicPr preferRelativeResize="0"/>
            <p:nvPr/>
          </p:nvPicPr>
          <p:blipFill>
            <a:blip r:embed="rId6">
              <a:alphaModFix/>
            </a:blip>
            <a:stretch>
              <a:fillRect/>
            </a:stretch>
          </p:blipFill>
          <p:spPr>
            <a:xfrm rot="10800000">
              <a:off x="3408501" y="195934"/>
              <a:ext cx="2467774" cy="462933"/>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26" name="Google Shape;2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4"/>
          <p:cNvSpPr txBox="1"/>
          <p:nvPr>
            <p:ph idx="1" type="body"/>
          </p:nvPr>
        </p:nvSpPr>
        <p:spPr>
          <a:xfrm>
            <a:off x="720000" y="1063350"/>
            <a:ext cx="7704000" cy="336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28" name="Google Shape;28;p4"/>
          <p:cNvGrpSpPr/>
          <p:nvPr/>
        </p:nvGrpSpPr>
        <p:grpSpPr>
          <a:xfrm>
            <a:off x="117372" y="1337863"/>
            <a:ext cx="8848827" cy="2467774"/>
            <a:chOff x="117372" y="1337863"/>
            <a:chExt cx="8848827" cy="2467774"/>
          </a:xfrm>
        </p:grpSpPr>
        <p:pic>
          <p:nvPicPr>
            <p:cNvPr id="29" name="Google Shape;29;p4"/>
            <p:cNvPicPr preferRelativeResize="0"/>
            <p:nvPr/>
          </p:nvPicPr>
          <p:blipFill rotWithShape="1">
            <a:blip r:embed="rId2">
              <a:alphaModFix/>
            </a:blip>
            <a:srcRect b="23112" l="0" r="0" t="0"/>
            <a:stretch/>
          </p:blipFill>
          <p:spPr>
            <a:xfrm rot="-5400000">
              <a:off x="7499961" y="2339387"/>
              <a:ext cx="2467751" cy="464725"/>
            </a:xfrm>
            <a:prstGeom prst="rect">
              <a:avLst/>
            </a:prstGeom>
            <a:noFill/>
            <a:ln>
              <a:noFill/>
            </a:ln>
          </p:spPr>
        </p:pic>
        <p:pic>
          <p:nvPicPr>
            <p:cNvPr id="30" name="Google Shape;30;p4"/>
            <p:cNvPicPr preferRelativeResize="0"/>
            <p:nvPr/>
          </p:nvPicPr>
          <p:blipFill>
            <a:blip r:embed="rId3">
              <a:alphaModFix/>
            </a:blip>
            <a:stretch>
              <a:fillRect/>
            </a:stretch>
          </p:blipFill>
          <p:spPr>
            <a:xfrm rot="5400000">
              <a:off x="-885049" y="2340284"/>
              <a:ext cx="2467774" cy="462933"/>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2">
    <p:spTree>
      <p:nvGrpSpPr>
        <p:cNvPr id="282" name="Shape 282"/>
        <p:cNvGrpSpPr/>
        <p:nvPr/>
      </p:nvGrpSpPr>
      <p:grpSpPr>
        <a:xfrm>
          <a:off x="0" y="0"/>
          <a:ext cx="0" cy="0"/>
          <a:chOff x="0" y="0"/>
          <a:chExt cx="0" cy="0"/>
        </a:xfrm>
      </p:grpSpPr>
      <p:sp>
        <p:nvSpPr>
          <p:cNvPr id="283" name="Google Shape;283;p31"/>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284" name="Google Shape;284;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5" name="Google Shape;285;p31"/>
          <p:cNvSpPr txBox="1"/>
          <p:nvPr>
            <p:ph idx="1" type="subTitle"/>
          </p:nvPr>
        </p:nvSpPr>
        <p:spPr>
          <a:xfrm>
            <a:off x="727625" y="2095550"/>
            <a:ext cx="2147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6" name="Google Shape;286;p31"/>
          <p:cNvSpPr txBox="1"/>
          <p:nvPr>
            <p:ph idx="2" type="subTitle"/>
          </p:nvPr>
        </p:nvSpPr>
        <p:spPr>
          <a:xfrm>
            <a:off x="3511913" y="2095550"/>
            <a:ext cx="2147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31"/>
          <p:cNvSpPr txBox="1"/>
          <p:nvPr>
            <p:ph idx="3" type="subTitle"/>
          </p:nvPr>
        </p:nvSpPr>
        <p:spPr>
          <a:xfrm>
            <a:off x="6283879" y="2095550"/>
            <a:ext cx="2147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 name="Google Shape;288;p31"/>
          <p:cNvSpPr txBox="1"/>
          <p:nvPr>
            <p:ph idx="4" type="subTitle"/>
          </p:nvPr>
        </p:nvSpPr>
        <p:spPr>
          <a:xfrm>
            <a:off x="727620" y="1760150"/>
            <a:ext cx="21477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89" name="Google Shape;289;p31"/>
          <p:cNvSpPr txBox="1"/>
          <p:nvPr>
            <p:ph idx="5" type="subTitle"/>
          </p:nvPr>
        </p:nvSpPr>
        <p:spPr>
          <a:xfrm>
            <a:off x="3511917" y="1760150"/>
            <a:ext cx="21477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90" name="Google Shape;290;p31"/>
          <p:cNvSpPr txBox="1"/>
          <p:nvPr>
            <p:ph idx="6" type="subTitle"/>
          </p:nvPr>
        </p:nvSpPr>
        <p:spPr>
          <a:xfrm>
            <a:off x="6283888" y="1760150"/>
            <a:ext cx="21477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91" name="Google Shape;291;p31"/>
          <p:cNvSpPr txBox="1"/>
          <p:nvPr>
            <p:ph idx="7" type="subTitle"/>
          </p:nvPr>
        </p:nvSpPr>
        <p:spPr>
          <a:xfrm>
            <a:off x="2069380" y="3719125"/>
            <a:ext cx="2148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2" name="Google Shape;292;p31"/>
          <p:cNvSpPr txBox="1"/>
          <p:nvPr>
            <p:ph idx="8" type="subTitle"/>
          </p:nvPr>
        </p:nvSpPr>
        <p:spPr>
          <a:xfrm>
            <a:off x="4938030" y="3719125"/>
            <a:ext cx="2148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31"/>
          <p:cNvSpPr txBox="1"/>
          <p:nvPr>
            <p:ph idx="9" type="subTitle"/>
          </p:nvPr>
        </p:nvSpPr>
        <p:spPr>
          <a:xfrm>
            <a:off x="2069380" y="3383725"/>
            <a:ext cx="21489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94" name="Google Shape;294;p31"/>
          <p:cNvSpPr txBox="1"/>
          <p:nvPr>
            <p:ph idx="13" type="subTitle"/>
          </p:nvPr>
        </p:nvSpPr>
        <p:spPr>
          <a:xfrm>
            <a:off x="4938032" y="3383725"/>
            <a:ext cx="21489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295" name="Google Shape;295;p31"/>
          <p:cNvGrpSpPr/>
          <p:nvPr/>
        </p:nvGrpSpPr>
        <p:grpSpPr>
          <a:xfrm>
            <a:off x="-945479" y="-676542"/>
            <a:ext cx="10559456" cy="6388149"/>
            <a:chOff x="-945479" y="-676542"/>
            <a:chExt cx="10559456" cy="6388149"/>
          </a:xfrm>
        </p:grpSpPr>
        <p:pic>
          <p:nvPicPr>
            <p:cNvPr id="296" name="Google Shape;296;p31"/>
            <p:cNvPicPr preferRelativeResize="0"/>
            <p:nvPr/>
          </p:nvPicPr>
          <p:blipFill>
            <a:blip r:embed="rId2">
              <a:alphaModFix/>
            </a:blip>
            <a:stretch>
              <a:fillRect/>
            </a:stretch>
          </p:blipFill>
          <p:spPr>
            <a:xfrm rot="8100000">
              <a:off x="-493664" y="3204975"/>
              <a:ext cx="2002322" cy="2107313"/>
            </a:xfrm>
            <a:prstGeom prst="rect">
              <a:avLst/>
            </a:prstGeom>
            <a:noFill/>
            <a:ln>
              <a:noFill/>
            </a:ln>
          </p:spPr>
        </p:pic>
        <p:pic>
          <p:nvPicPr>
            <p:cNvPr id="297" name="Google Shape;297;p31"/>
            <p:cNvPicPr preferRelativeResize="0"/>
            <p:nvPr/>
          </p:nvPicPr>
          <p:blipFill>
            <a:blip r:embed="rId2">
              <a:alphaModFix/>
            </a:blip>
            <a:stretch>
              <a:fillRect/>
            </a:stretch>
          </p:blipFill>
          <p:spPr>
            <a:xfrm rot="-5400000">
              <a:off x="7559161" y="-729037"/>
              <a:ext cx="2002322" cy="2107312"/>
            </a:xfrm>
            <a:prstGeom prst="rect">
              <a:avLst/>
            </a:prstGeom>
            <a:noFill/>
            <a:ln>
              <a:noFill/>
            </a:ln>
          </p:spPr>
        </p:pic>
      </p:grpSp>
      <p:pic>
        <p:nvPicPr>
          <p:cNvPr id="298" name="Google Shape;298;p31"/>
          <p:cNvPicPr preferRelativeResize="0"/>
          <p:nvPr/>
        </p:nvPicPr>
        <p:blipFill>
          <a:blip r:embed="rId3">
            <a:alphaModFix/>
          </a:blip>
          <a:stretch>
            <a:fillRect/>
          </a:stretch>
        </p:blipFill>
        <p:spPr>
          <a:xfrm rot="-5400000">
            <a:off x="8466874" y="418021"/>
            <a:ext cx="456876" cy="242950"/>
          </a:xfrm>
          <a:prstGeom prst="rect">
            <a:avLst/>
          </a:prstGeom>
          <a:noFill/>
          <a:ln>
            <a:noFill/>
          </a:ln>
        </p:spPr>
      </p:pic>
      <p:pic>
        <p:nvPicPr>
          <p:cNvPr id="299" name="Google Shape;299;p31"/>
          <p:cNvPicPr preferRelativeResize="0"/>
          <p:nvPr/>
        </p:nvPicPr>
        <p:blipFill rotWithShape="1">
          <a:blip r:embed="rId4">
            <a:alphaModFix/>
          </a:blip>
          <a:srcRect b="0" l="12922" r="0" t="0"/>
          <a:stretch/>
        </p:blipFill>
        <p:spPr>
          <a:xfrm>
            <a:off x="179526" y="4512550"/>
            <a:ext cx="2148901" cy="5729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00" name="Shape 300"/>
        <p:cNvGrpSpPr/>
        <p:nvPr/>
      </p:nvGrpSpPr>
      <p:grpSpPr>
        <a:xfrm>
          <a:off x="0" y="0"/>
          <a:ext cx="0" cy="0"/>
          <a:chOff x="0" y="0"/>
          <a:chExt cx="0" cy="0"/>
        </a:xfrm>
      </p:grpSpPr>
      <p:sp>
        <p:nvSpPr>
          <p:cNvPr id="301" name="Google Shape;301;p32"/>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302" name="Google Shape;302;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3" name="Google Shape;303;p32"/>
          <p:cNvSpPr txBox="1"/>
          <p:nvPr>
            <p:ph idx="1" type="subTitle"/>
          </p:nvPr>
        </p:nvSpPr>
        <p:spPr>
          <a:xfrm>
            <a:off x="720000" y="2095563"/>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4" name="Google Shape;304;p32"/>
          <p:cNvSpPr txBox="1"/>
          <p:nvPr>
            <p:ph idx="2" type="subTitle"/>
          </p:nvPr>
        </p:nvSpPr>
        <p:spPr>
          <a:xfrm>
            <a:off x="3467622" y="2095563"/>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5" name="Google Shape;305;p32"/>
          <p:cNvSpPr txBox="1"/>
          <p:nvPr>
            <p:ph idx="3" type="subTitle"/>
          </p:nvPr>
        </p:nvSpPr>
        <p:spPr>
          <a:xfrm>
            <a:off x="720000" y="3719125"/>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6" name="Google Shape;306;p32"/>
          <p:cNvSpPr txBox="1"/>
          <p:nvPr>
            <p:ph idx="4" type="subTitle"/>
          </p:nvPr>
        </p:nvSpPr>
        <p:spPr>
          <a:xfrm>
            <a:off x="3467622" y="3719125"/>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7" name="Google Shape;307;p32"/>
          <p:cNvSpPr txBox="1"/>
          <p:nvPr>
            <p:ph idx="5" type="subTitle"/>
          </p:nvPr>
        </p:nvSpPr>
        <p:spPr>
          <a:xfrm>
            <a:off x="6215244" y="2095563"/>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8" name="Google Shape;308;p32"/>
          <p:cNvSpPr txBox="1"/>
          <p:nvPr>
            <p:ph idx="6" type="subTitle"/>
          </p:nvPr>
        </p:nvSpPr>
        <p:spPr>
          <a:xfrm>
            <a:off x="6215244" y="3719125"/>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9" name="Google Shape;309;p32"/>
          <p:cNvSpPr txBox="1"/>
          <p:nvPr>
            <p:ph idx="7" type="subTitle"/>
          </p:nvPr>
        </p:nvSpPr>
        <p:spPr>
          <a:xfrm>
            <a:off x="720976" y="1760150"/>
            <a:ext cx="22068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310" name="Google Shape;310;p32"/>
          <p:cNvSpPr txBox="1"/>
          <p:nvPr>
            <p:ph idx="8" type="subTitle"/>
          </p:nvPr>
        </p:nvSpPr>
        <p:spPr>
          <a:xfrm>
            <a:off x="3468598" y="1760150"/>
            <a:ext cx="22068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311" name="Google Shape;311;p32"/>
          <p:cNvSpPr txBox="1"/>
          <p:nvPr>
            <p:ph idx="9" type="subTitle"/>
          </p:nvPr>
        </p:nvSpPr>
        <p:spPr>
          <a:xfrm>
            <a:off x="6216220" y="1760150"/>
            <a:ext cx="22068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312" name="Google Shape;312;p32"/>
          <p:cNvSpPr txBox="1"/>
          <p:nvPr>
            <p:ph idx="13" type="subTitle"/>
          </p:nvPr>
        </p:nvSpPr>
        <p:spPr>
          <a:xfrm>
            <a:off x="721001" y="3383725"/>
            <a:ext cx="22068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313" name="Google Shape;313;p32"/>
          <p:cNvSpPr txBox="1"/>
          <p:nvPr>
            <p:ph idx="14" type="subTitle"/>
          </p:nvPr>
        </p:nvSpPr>
        <p:spPr>
          <a:xfrm>
            <a:off x="3468623" y="3383725"/>
            <a:ext cx="22068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314" name="Google Shape;314;p32"/>
          <p:cNvSpPr txBox="1"/>
          <p:nvPr>
            <p:ph idx="15" type="subTitle"/>
          </p:nvPr>
        </p:nvSpPr>
        <p:spPr>
          <a:xfrm>
            <a:off x="6216245" y="3383725"/>
            <a:ext cx="22068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315" name="Google Shape;315;p32"/>
          <p:cNvGrpSpPr/>
          <p:nvPr/>
        </p:nvGrpSpPr>
        <p:grpSpPr>
          <a:xfrm>
            <a:off x="6317000" y="3025549"/>
            <a:ext cx="2639950" cy="2028175"/>
            <a:chOff x="6317000" y="3025549"/>
            <a:chExt cx="2639950" cy="2028175"/>
          </a:xfrm>
        </p:grpSpPr>
        <p:pic>
          <p:nvPicPr>
            <p:cNvPr id="316" name="Google Shape;316;p32"/>
            <p:cNvPicPr preferRelativeResize="0"/>
            <p:nvPr/>
          </p:nvPicPr>
          <p:blipFill>
            <a:blip r:embed="rId2">
              <a:alphaModFix/>
            </a:blip>
            <a:stretch>
              <a:fillRect/>
            </a:stretch>
          </p:blipFill>
          <p:spPr>
            <a:xfrm rot="-5400000">
              <a:off x="7281287" y="3313088"/>
              <a:ext cx="1963202" cy="1388124"/>
            </a:xfrm>
            <a:prstGeom prst="rect">
              <a:avLst/>
            </a:prstGeom>
            <a:noFill/>
            <a:ln>
              <a:noFill/>
            </a:ln>
          </p:spPr>
        </p:pic>
        <p:pic>
          <p:nvPicPr>
            <p:cNvPr id="317" name="Google Shape;317;p32"/>
            <p:cNvPicPr preferRelativeResize="0"/>
            <p:nvPr/>
          </p:nvPicPr>
          <p:blipFill rotWithShape="1">
            <a:blip r:embed="rId3">
              <a:alphaModFix/>
            </a:blip>
            <a:srcRect b="76478" l="0" r="0" t="0"/>
            <a:stretch/>
          </p:blipFill>
          <p:spPr>
            <a:xfrm>
              <a:off x="6317000" y="4448075"/>
              <a:ext cx="2446675" cy="605649"/>
            </a:xfrm>
            <a:prstGeom prst="rect">
              <a:avLst/>
            </a:prstGeom>
            <a:noFill/>
            <a:ln>
              <a:noFill/>
            </a:ln>
          </p:spPr>
        </p:pic>
      </p:grpSp>
      <p:pic>
        <p:nvPicPr>
          <p:cNvPr id="318" name="Google Shape;318;p32"/>
          <p:cNvPicPr preferRelativeResize="0"/>
          <p:nvPr/>
        </p:nvPicPr>
        <p:blipFill>
          <a:blip r:embed="rId4">
            <a:alphaModFix/>
          </a:blip>
          <a:stretch>
            <a:fillRect/>
          </a:stretch>
        </p:blipFill>
        <p:spPr>
          <a:xfrm rot="10800000">
            <a:off x="260224" y="236274"/>
            <a:ext cx="456876" cy="2429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19" name="Shape 319"/>
        <p:cNvGrpSpPr/>
        <p:nvPr/>
      </p:nvGrpSpPr>
      <p:grpSpPr>
        <a:xfrm>
          <a:off x="0" y="0"/>
          <a:ext cx="0" cy="0"/>
          <a:chOff x="0" y="0"/>
          <a:chExt cx="0" cy="0"/>
        </a:xfrm>
      </p:grpSpPr>
      <p:sp>
        <p:nvSpPr>
          <p:cNvPr id="320" name="Google Shape;320;p33"/>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321" name="Google Shape;321;p33"/>
          <p:cNvSpPr txBox="1"/>
          <p:nvPr>
            <p:ph hasCustomPrompt="1" type="title"/>
          </p:nvPr>
        </p:nvSpPr>
        <p:spPr>
          <a:xfrm>
            <a:off x="804175" y="1316575"/>
            <a:ext cx="3291600" cy="696600"/>
          </a:xfrm>
          <a:prstGeom prst="rect">
            <a:avLst/>
          </a:prstGeom>
          <a:noFill/>
          <a:ln cap="flat" cmpd="sng" w="952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3500">
                <a:solidFill>
                  <a:schemeClr val="accent3"/>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22" name="Google Shape;322;p33"/>
          <p:cNvSpPr txBox="1"/>
          <p:nvPr>
            <p:ph idx="1" type="subTitle"/>
          </p:nvPr>
        </p:nvSpPr>
        <p:spPr>
          <a:xfrm>
            <a:off x="713225" y="2013175"/>
            <a:ext cx="3382500" cy="405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23" name="Google Shape;323;p33"/>
          <p:cNvSpPr txBox="1"/>
          <p:nvPr>
            <p:ph hasCustomPrompt="1" idx="2" type="title"/>
          </p:nvPr>
        </p:nvSpPr>
        <p:spPr>
          <a:xfrm>
            <a:off x="5139225" y="1316575"/>
            <a:ext cx="3291600" cy="696600"/>
          </a:xfrm>
          <a:prstGeom prst="rect">
            <a:avLst/>
          </a:prstGeom>
          <a:noFill/>
          <a:ln cap="flat" cmpd="sng" w="952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3500">
                <a:solidFill>
                  <a:schemeClr val="accent3"/>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24" name="Google Shape;324;p33"/>
          <p:cNvSpPr txBox="1"/>
          <p:nvPr>
            <p:ph idx="3" type="subTitle"/>
          </p:nvPr>
        </p:nvSpPr>
        <p:spPr>
          <a:xfrm>
            <a:off x="5048275" y="2013272"/>
            <a:ext cx="3382500" cy="405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25" name="Google Shape;325;p33"/>
          <p:cNvSpPr txBox="1"/>
          <p:nvPr>
            <p:ph hasCustomPrompt="1" idx="4" type="title"/>
          </p:nvPr>
        </p:nvSpPr>
        <p:spPr>
          <a:xfrm>
            <a:off x="2971700" y="3093075"/>
            <a:ext cx="3291600" cy="696600"/>
          </a:xfrm>
          <a:prstGeom prst="rect">
            <a:avLst/>
          </a:prstGeom>
          <a:noFill/>
          <a:ln cap="flat" cmpd="sng" w="952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3500">
                <a:solidFill>
                  <a:schemeClr val="accent3"/>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26" name="Google Shape;326;p33"/>
          <p:cNvSpPr txBox="1"/>
          <p:nvPr>
            <p:ph idx="5" type="subTitle"/>
          </p:nvPr>
        </p:nvSpPr>
        <p:spPr>
          <a:xfrm>
            <a:off x="2880750" y="3789575"/>
            <a:ext cx="3382500" cy="405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327" name="Google Shape;327;p33"/>
          <p:cNvGrpSpPr/>
          <p:nvPr/>
        </p:nvGrpSpPr>
        <p:grpSpPr>
          <a:xfrm>
            <a:off x="86054" y="195425"/>
            <a:ext cx="9328220" cy="5671925"/>
            <a:chOff x="86054" y="195425"/>
            <a:chExt cx="9328220" cy="5671925"/>
          </a:xfrm>
        </p:grpSpPr>
        <p:pic>
          <p:nvPicPr>
            <p:cNvPr id="328" name="Google Shape;328;p33"/>
            <p:cNvPicPr preferRelativeResize="0"/>
            <p:nvPr/>
          </p:nvPicPr>
          <p:blipFill>
            <a:blip r:embed="rId2">
              <a:alphaModFix/>
            </a:blip>
            <a:stretch>
              <a:fillRect/>
            </a:stretch>
          </p:blipFill>
          <p:spPr>
            <a:xfrm rot="10800000">
              <a:off x="6918712" y="195425"/>
              <a:ext cx="1963202" cy="1388125"/>
            </a:xfrm>
            <a:prstGeom prst="rect">
              <a:avLst/>
            </a:prstGeom>
            <a:noFill/>
            <a:ln>
              <a:noFill/>
            </a:ln>
          </p:spPr>
        </p:pic>
        <p:grpSp>
          <p:nvGrpSpPr>
            <p:cNvPr id="329" name="Google Shape;329;p33"/>
            <p:cNvGrpSpPr/>
            <p:nvPr/>
          </p:nvGrpSpPr>
          <p:grpSpPr>
            <a:xfrm>
              <a:off x="86054" y="2749676"/>
              <a:ext cx="9328220" cy="3117675"/>
              <a:chOff x="86054" y="2749676"/>
              <a:chExt cx="9328220" cy="3117675"/>
            </a:xfrm>
          </p:grpSpPr>
          <p:grpSp>
            <p:nvGrpSpPr>
              <p:cNvPr id="330" name="Google Shape;330;p33"/>
              <p:cNvGrpSpPr/>
              <p:nvPr/>
            </p:nvGrpSpPr>
            <p:grpSpPr>
              <a:xfrm>
                <a:off x="86054" y="2749676"/>
                <a:ext cx="783476" cy="2561750"/>
                <a:chOff x="86054" y="2749676"/>
                <a:chExt cx="783476" cy="2561750"/>
              </a:xfrm>
            </p:grpSpPr>
            <p:pic>
              <p:nvPicPr>
                <p:cNvPr id="331" name="Google Shape;331;p33"/>
                <p:cNvPicPr preferRelativeResize="0"/>
                <p:nvPr/>
              </p:nvPicPr>
              <p:blipFill rotWithShape="1">
                <a:blip r:embed="rId3">
                  <a:alphaModFix/>
                </a:blip>
                <a:srcRect b="0" l="24216" r="26811" t="59301"/>
                <a:stretch/>
              </p:blipFill>
              <p:spPr>
                <a:xfrm rot="5400000">
                  <a:off x="-360384" y="4081512"/>
                  <a:ext cx="1676350" cy="783476"/>
                </a:xfrm>
                <a:prstGeom prst="rect">
                  <a:avLst/>
                </a:prstGeom>
                <a:noFill/>
                <a:ln>
                  <a:noFill/>
                </a:ln>
              </p:spPr>
            </p:pic>
            <p:pic>
              <p:nvPicPr>
                <p:cNvPr id="332" name="Google Shape;332;p33"/>
                <p:cNvPicPr preferRelativeResize="0"/>
                <p:nvPr/>
              </p:nvPicPr>
              <p:blipFill>
                <a:blip r:embed="rId4">
                  <a:alphaModFix/>
                </a:blip>
                <a:stretch>
                  <a:fillRect/>
                </a:stretch>
              </p:blipFill>
              <p:spPr>
                <a:xfrm rot="5400000">
                  <a:off x="-712699" y="3752096"/>
                  <a:ext cx="2467774" cy="462933"/>
                </a:xfrm>
                <a:prstGeom prst="rect">
                  <a:avLst/>
                </a:prstGeom>
                <a:noFill/>
                <a:ln>
                  <a:noFill/>
                </a:ln>
              </p:spPr>
            </p:pic>
          </p:grpSp>
          <p:pic>
            <p:nvPicPr>
              <p:cNvPr id="333" name="Google Shape;333;p33"/>
              <p:cNvPicPr preferRelativeResize="0"/>
              <p:nvPr/>
            </p:nvPicPr>
            <p:blipFill>
              <a:blip r:embed="rId5">
                <a:alphaModFix/>
              </a:blip>
              <a:stretch>
                <a:fillRect/>
              </a:stretch>
            </p:blipFill>
            <p:spPr>
              <a:xfrm rot="3600003">
                <a:off x="7328409" y="3752730"/>
                <a:ext cx="1729979" cy="1820688"/>
              </a:xfrm>
              <a:prstGeom prst="rect">
                <a:avLst/>
              </a:prstGeom>
              <a:noFill/>
              <a:ln>
                <a:noFill/>
              </a:ln>
            </p:spPr>
          </p:pic>
        </p:grpSp>
      </p:grpSp>
      <p:grpSp>
        <p:nvGrpSpPr>
          <p:cNvPr id="334" name="Google Shape;334;p33"/>
          <p:cNvGrpSpPr/>
          <p:nvPr/>
        </p:nvGrpSpPr>
        <p:grpSpPr>
          <a:xfrm>
            <a:off x="181750" y="150996"/>
            <a:ext cx="8222662" cy="5002330"/>
            <a:chOff x="181750" y="150996"/>
            <a:chExt cx="8222662" cy="5002330"/>
          </a:xfrm>
        </p:grpSpPr>
        <p:grpSp>
          <p:nvGrpSpPr>
            <p:cNvPr id="335" name="Google Shape;335;p33"/>
            <p:cNvGrpSpPr/>
            <p:nvPr/>
          </p:nvGrpSpPr>
          <p:grpSpPr>
            <a:xfrm>
              <a:off x="3429074" y="150996"/>
              <a:ext cx="4975339" cy="648905"/>
              <a:chOff x="3429074" y="150996"/>
              <a:chExt cx="4975339" cy="648905"/>
            </a:xfrm>
          </p:grpSpPr>
          <p:pic>
            <p:nvPicPr>
              <p:cNvPr id="336" name="Google Shape;336;p33"/>
              <p:cNvPicPr preferRelativeResize="0"/>
              <p:nvPr/>
            </p:nvPicPr>
            <p:blipFill rotWithShape="1">
              <a:blip r:embed="rId6">
                <a:alphaModFix/>
              </a:blip>
              <a:srcRect b="20464" l="0" r="0" t="0"/>
              <a:stretch/>
            </p:blipFill>
            <p:spPr>
              <a:xfrm rot="10800000">
                <a:off x="5074637" y="151226"/>
                <a:ext cx="3329775" cy="648675"/>
              </a:xfrm>
              <a:prstGeom prst="rect">
                <a:avLst/>
              </a:prstGeom>
              <a:noFill/>
              <a:ln>
                <a:noFill/>
              </a:ln>
            </p:spPr>
          </p:pic>
          <p:pic>
            <p:nvPicPr>
              <p:cNvPr id="337" name="Google Shape;337;p33"/>
              <p:cNvPicPr preferRelativeResize="0"/>
              <p:nvPr/>
            </p:nvPicPr>
            <p:blipFill rotWithShape="1">
              <a:blip r:embed="rId7">
                <a:alphaModFix/>
              </a:blip>
              <a:srcRect b="28274" l="-6100" r="0" t="0"/>
              <a:stretch/>
            </p:blipFill>
            <p:spPr>
              <a:xfrm rot="10800000">
                <a:off x="3429074" y="150996"/>
                <a:ext cx="2824351" cy="443325"/>
              </a:xfrm>
              <a:prstGeom prst="rect">
                <a:avLst/>
              </a:prstGeom>
              <a:noFill/>
              <a:ln>
                <a:noFill/>
              </a:ln>
            </p:spPr>
          </p:pic>
        </p:grpSp>
        <p:grpSp>
          <p:nvGrpSpPr>
            <p:cNvPr id="338" name="Google Shape;338;p33"/>
            <p:cNvGrpSpPr/>
            <p:nvPr/>
          </p:nvGrpSpPr>
          <p:grpSpPr>
            <a:xfrm>
              <a:off x="181750" y="4424875"/>
              <a:ext cx="4527701" cy="728450"/>
              <a:chOff x="181750" y="4424875"/>
              <a:chExt cx="4527701" cy="728450"/>
            </a:xfrm>
          </p:grpSpPr>
          <p:pic>
            <p:nvPicPr>
              <p:cNvPr id="339" name="Google Shape;339;p33"/>
              <p:cNvPicPr preferRelativeResize="0"/>
              <p:nvPr/>
            </p:nvPicPr>
            <p:blipFill rotWithShape="1">
              <a:blip r:embed="rId7">
                <a:alphaModFix/>
              </a:blip>
              <a:srcRect b="0" l="17239" r="0" t="0"/>
              <a:stretch/>
            </p:blipFill>
            <p:spPr>
              <a:xfrm>
                <a:off x="181750" y="4580400"/>
                <a:ext cx="2042275" cy="572925"/>
              </a:xfrm>
              <a:prstGeom prst="rect">
                <a:avLst/>
              </a:prstGeom>
              <a:noFill/>
              <a:ln>
                <a:noFill/>
              </a:ln>
            </p:spPr>
          </p:pic>
          <p:pic>
            <p:nvPicPr>
              <p:cNvPr id="340" name="Google Shape;340;p33"/>
              <p:cNvPicPr preferRelativeResize="0"/>
              <p:nvPr/>
            </p:nvPicPr>
            <p:blipFill rotWithShape="1">
              <a:blip r:embed="rId6">
                <a:alphaModFix/>
              </a:blip>
              <a:srcRect b="20464" l="0" r="0" t="0"/>
              <a:stretch/>
            </p:blipFill>
            <p:spPr>
              <a:xfrm>
                <a:off x="970175" y="4424875"/>
                <a:ext cx="3739276" cy="728450"/>
              </a:xfrm>
              <a:prstGeom prst="rect">
                <a:avLst/>
              </a:prstGeom>
              <a:noFill/>
              <a:ln>
                <a:noFill/>
              </a:ln>
            </p:spPr>
          </p:pic>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41" name="Shape 341"/>
        <p:cNvGrpSpPr/>
        <p:nvPr/>
      </p:nvGrpSpPr>
      <p:grpSpPr>
        <a:xfrm>
          <a:off x="0" y="0"/>
          <a:ext cx="0" cy="0"/>
          <a:chOff x="0" y="0"/>
          <a:chExt cx="0" cy="0"/>
        </a:xfrm>
      </p:grpSpPr>
      <p:sp>
        <p:nvSpPr>
          <p:cNvPr id="342" name="Google Shape;342;p34"/>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343" name="Google Shape;343;p34"/>
          <p:cNvSpPr txBox="1"/>
          <p:nvPr>
            <p:ph type="title"/>
          </p:nvPr>
        </p:nvSpPr>
        <p:spPr>
          <a:xfrm>
            <a:off x="859125" y="1292000"/>
            <a:ext cx="3000600" cy="987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4" name="Google Shape;344;p34"/>
          <p:cNvSpPr txBox="1"/>
          <p:nvPr>
            <p:ph idx="1" type="subTitle"/>
          </p:nvPr>
        </p:nvSpPr>
        <p:spPr>
          <a:xfrm>
            <a:off x="859100" y="2279275"/>
            <a:ext cx="3000600" cy="1167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45" name="Google Shape;345;p34"/>
          <p:cNvGrpSpPr/>
          <p:nvPr/>
        </p:nvGrpSpPr>
        <p:grpSpPr>
          <a:xfrm>
            <a:off x="-152400" y="147737"/>
            <a:ext cx="1816700" cy="4043263"/>
            <a:chOff x="-152400" y="147737"/>
            <a:chExt cx="1816700" cy="4043263"/>
          </a:xfrm>
        </p:grpSpPr>
        <p:pic>
          <p:nvPicPr>
            <p:cNvPr id="346" name="Google Shape;346;p34"/>
            <p:cNvPicPr preferRelativeResize="0"/>
            <p:nvPr/>
          </p:nvPicPr>
          <p:blipFill>
            <a:blip r:embed="rId2">
              <a:alphaModFix/>
            </a:blip>
            <a:stretch>
              <a:fillRect/>
            </a:stretch>
          </p:blipFill>
          <p:spPr>
            <a:xfrm rot="5400000">
              <a:off x="-11363" y="435275"/>
              <a:ext cx="1963202" cy="1388125"/>
            </a:xfrm>
            <a:prstGeom prst="rect">
              <a:avLst/>
            </a:prstGeom>
            <a:noFill/>
            <a:ln>
              <a:noFill/>
            </a:ln>
          </p:spPr>
        </p:pic>
        <p:sp>
          <p:nvSpPr>
            <p:cNvPr id="347" name="Google Shape;347;p34"/>
            <p:cNvSpPr/>
            <p:nvPr/>
          </p:nvSpPr>
          <p:spPr>
            <a:xfrm>
              <a:off x="-152400" y="624850"/>
              <a:ext cx="592450" cy="3566150"/>
            </a:xfrm>
            <a:custGeom>
              <a:rect b="b" l="l" r="r" t="t"/>
              <a:pathLst>
                <a:path extrusionOk="0" h="142646" w="23698">
                  <a:moveTo>
                    <a:pt x="0" y="0"/>
                  </a:moveTo>
                  <a:lnTo>
                    <a:pt x="20422" y="19202"/>
                  </a:lnTo>
                  <a:lnTo>
                    <a:pt x="20422" y="29260"/>
                  </a:lnTo>
                  <a:lnTo>
                    <a:pt x="15392" y="34289"/>
                  </a:lnTo>
                  <a:lnTo>
                    <a:pt x="15392" y="74066"/>
                  </a:lnTo>
                  <a:lnTo>
                    <a:pt x="23698" y="82372"/>
                  </a:lnTo>
                  <a:lnTo>
                    <a:pt x="23698" y="142646"/>
                  </a:lnTo>
                </a:path>
              </a:pathLst>
            </a:custGeom>
            <a:noFill/>
            <a:ln cap="flat" cmpd="sng" w="9525">
              <a:solidFill>
                <a:schemeClr val="dk2"/>
              </a:solidFill>
              <a:prstDash val="solid"/>
              <a:round/>
              <a:headEnd len="med" w="med" type="none"/>
              <a:tailEnd len="med" w="med" type="oval"/>
            </a:ln>
          </p:spPr>
        </p:sp>
      </p:grpSp>
      <p:pic>
        <p:nvPicPr>
          <p:cNvPr id="348" name="Google Shape;348;p34"/>
          <p:cNvPicPr preferRelativeResize="0"/>
          <p:nvPr/>
        </p:nvPicPr>
        <p:blipFill>
          <a:blip r:embed="rId3">
            <a:alphaModFix/>
          </a:blip>
          <a:stretch>
            <a:fillRect/>
          </a:stretch>
        </p:blipFill>
        <p:spPr>
          <a:xfrm rot="3599996">
            <a:off x="7091874" y="3272324"/>
            <a:ext cx="2124548" cy="2235932"/>
          </a:xfrm>
          <a:prstGeom prst="rect">
            <a:avLst/>
          </a:prstGeom>
          <a:noFill/>
          <a:ln>
            <a:noFill/>
          </a:ln>
        </p:spPr>
      </p:pic>
      <p:sp>
        <p:nvSpPr>
          <p:cNvPr id="349" name="Google Shape;349;p34"/>
          <p:cNvSpPr txBox="1"/>
          <p:nvPr/>
        </p:nvSpPr>
        <p:spPr>
          <a:xfrm>
            <a:off x="4438375" y="2254650"/>
            <a:ext cx="3992400" cy="55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de" sz="1000">
                <a:solidFill>
                  <a:schemeClr val="dk1"/>
                </a:solidFill>
                <a:latin typeface="Archivo"/>
                <a:ea typeface="Archivo"/>
                <a:cs typeface="Archivo"/>
                <a:sym typeface="Archivo"/>
              </a:rPr>
              <a:t>CREDITS</a:t>
            </a:r>
            <a:r>
              <a:rPr lang="de" sz="1000">
                <a:solidFill>
                  <a:schemeClr val="dk1"/>
                </a:solidFill>
                <a:latin typeface="Archivo"/>
                <a:ea typeface="Archivo"/>
                <a:cs typeface="Archivo"/>
                <a:sym typeface="Archivo"/>
              </a:rPr>
              <a:t>: Diese Präsentationsvorlage wurde von </a:t>
            </a:r>
            <a:r>
              <a:rPr b="1" lang="de" sz="1000">
                <a:solidFill>
                  <a:schemeClr val="dk1"/>
                </a:solidFill>
                <a:uFill>
                  <a:noFill/>
                </a:uFill>
                <a:latin typeface="Archivo"/>
                <a:ea typeface="Archivo"/>
                <a:cs typeface="Archivo"/>
                <a:sym typeface="Archivo"/>
                <a:hlinkClick r:id="rId4">
                  <a:extLst>
                    <a:ext uri="{A12FA001-AC4F-418D-AE19-62706E023703}">
                      <ahyp:hlinkClr val="tx"/>
                    </a:ext>
                  </a:extLst>
                </a:hlinkClick>
              </a:rPr>
              <a:t>Slidesgo</a:t>
            </a:r>
            <a:r>
              <a:rPr lang="de" sz="1000">
                <a:solidFill>
                  <a:schemeClr val="dk1"/>
                </a:solidFill>
                <a:uFill>
                  <a:noFill/>
                </a:uFill>
                <a:latin typeface="Archivo"/>
                <a:ea typeface="Archivo"/>
                <a:cs typeface="Archivo"/>
                <a:sym typeface="Archivo"/>
                <a:hlinkClick r:id="rId5">
                  <a:extLst>
                    <a:ext uri="{A12FA001-AC4F-418D-AE19-62706E023703}">
                      <ahyp:hlinkClr val="tx"/>
                    </a:ext>
                  </a:extLst>
                </a:hlinkClick>
              </a:rPr>
              <a:t> </a:t>
            </a:r>
            <a:r>
              <a:rPr lang="de" sz="1000">
                <a:solidFill>
                  <a:schemeClr val="dk1"/>
                </a:solidFill>
                <a:latin typeface="Archivo"/>
                <a:ea typeface="Archivo"/>
                <a:cs typeface="Archivo"/>
                <a:sym typeface="Archivo"/>
              </a:rPr>
              <a:t>erstellt, inklusive Icons von </a:t>
            </a:r>
            <a:r>
              <a:rPr b="1" lang="de" sz="1000">
                <a:solidFill>
                  <a:schemeClr val="dk1"/>
                </a:solidFill>
                <a:uFill>
                  <a:noFill/>
                </a:uFill>
                <a:latin typeface="Archivo"/>
                <a:ea typeface="Archivo"/>
                <a:cs typeface="Archivo"/>
                <a:sym typeface="Archivo"/>
                <a:hlinkClick r:id="rId6">
                  <a:extLst>
                    <a:ext uri="{A12FA001-AC4F-418D-AE19-62706E023703}">
                      <ahyp:hlinkClr val="tx"/>
                    </a:ext>
                  </a:extLst>
                </a:hlinkClick>
              </a:rPr>
              <a:t>Flaticon</a:t>
            </a:r>
            <a:r>
              <a:rPr b="1" lang="de" sz="1000">
                <a:solidFill>
                  <a:schemeClr val="dk1"/>
                </a:solidFill>
                <a:latin typeface="Archivo"/>
                <a:ea typeface="Archivo"/>
                <a:cs typeface="Archivo"/>
                <a:sym typeface="Archivo"/>
              </a:rPr>
              <a:t> </a:t>
            </a:r>
            <a:r>
              <a:rPr lang="de" sz="1000">
                <a:solidFill>
                  <a:schemeClr val="dk1"/>
                </a:solidFill>
                <a:latin typeface="Archivo"/>
                <a:ea typeface="Archivo"/>
                <a:cs typeface="Archivo"/>
                <a:sym typeface="Archivo"/>
              </a:rPr>
              <a:t>und Infografiken &amp; Bildern von </a:t>
            </a:r>
            <a:r>
              <a:rPr b="1" lang="de" sz="1000">
                <a:solidFill>
                  <a:schemeClr val="dk1"/>
                </a:solidFill>
                <a:uFill>
                  <a:noFill/>
                </a:uFill>
                <a:latin typeface="Archivo"/>
                <a:ea typeface="Archivo"/>
                <a:cs typeface="Archivo"/>
                <a:sym typeface="Archivo"/>
                <a:hlinkClick r:id="rId7">
                  <a:extLst>
                    <a:ext uri="{A12FA001-AC4F-418D-AE19-62706E023703}">
                      <ahyp:hlinkClr val="tx"/>
                    </a:ext>
                  </a:extLst>
                </a:hlinkClick>
              </a:rPr>
              <a:t>Freepik </a:t>
            </a:r>
            <a:endParaRPr b="1" sz="1000" u="sng">
              <a:solidFill>
                <a:schemeClr val="dk1"/>
              </a:solidFill>
              <a:latin typeface="Archivo"/>
              <a:ea typeface="Archivo"/>
              <a:cs typeface="Archivo"/>
              <a:sym typeface="Archiv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solidFill>
          <a:schemeClr val="lt1"/>
        </a:solidFill>
      </p:bgPr>
    </p:bg>
    <p:spTree>
      <p:nvGrpSpPr>
        <p:cNvPr id="350" name="Shape 350"/>
        <p:cNvGrpSpPr/>
        <p:nvPr/>
      </p:nvGrpSpPr>
      <p:grpSpPr>
        <a:xfrm>
          <a:off x="0" y="0"/>
          <a:ext cx="0" cy="0"/>
          <a:chOff x="0" y="0"/>
          <a:chExt cx="0" cy="0"/>
        </a:xfrm>
      </p:grpSpPr>
      <p:sp>
        <p:nvSpPr>
          <p:cNvPr id="351" name="Google Shape;351;p35"/>
          <p:cNvSpPr/>
          <p:nvPr/>
        </p:nvSpPr>
        <p:spPr>
          <a:xfrm>
            <a:off x="182700" y="151650"/>
            <a:ext cx="8778600" cy="4840200"/>
          </a:xfrm>
          <a:prstGeom prst="snip1Rect">
            <a:avLst>
              <a:gd fmla="val 448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grpSp>
        <p:nvGrpSpPr>
          <p:cNvPr id="352" name="Google Shape;352;p35"/>
          <p:cNvGrpSpPr/>
          <p:nvPr/>
        </p:nvGrpSpPr>
        <p:grpSpPr>
          <a:xfrm>
            <a:off x="-113450" y="-1649725"/>
            <a:ext cx="9394610" cy="8421100"/>
            <a:chOff x="-113450" y="-1649725"/>
            <a:chExt cx="9394610" cy="8421100"/>
          </a:xfrm>
        </p:grpSpPr>
        <p:grpSp>
          <p:nvGrpSpPr>
            <p:cNvPr id="353" name="Google Shape;353;p35"/>
            <p:cNvGrpSpPr/>
            <p:nvPr/>
          </p:nvGrpSpPr>
          <p:grpSpPr>
            <a:xfrm>
              <a:off x="-113450" y="-1649725"/>
              <a:ext cx="8689100" cy="5214600"/>
              <a:chOff x="-113450" y="-1649725"/>
              <a:chExt cx="8689100" cy="5214600"/>
            </a:xfrm>
          </p:grpSpPr>
          <p:sp>
            <p:nvSpPr>
              <p:cNvPr id="354" name="Google Shape;354;p35"/>
              <p:cNvSpPr/>
              <p:nvPr/>
            </p:nvSpPr>
            <p:spPr>
              <a:xfrm>
                <a:off x="-113450" y="0"/>
                <a:ext cx="363625" cy="3564875"/>
              </a:xfrm>
              <a:custGeom>
                <a:rect b="b" l="l" r="r" t="t"/>
                <a:pathLst>
                  <a:path extrusionOk="0" h="142595" w="14545">
                    <a:moveTo>
                      <a:pt x="8343" y="-1516"/>
                    </a:moveTo>
                    <a:lnTo>
                      <a:pt x="11756" y="13274"/>
                    </a:lnTo>
                    <a:lnTo>
                      <a:pt x="18393" y="13274"/>
                    </a:lnTo>
                    <a:lnTo>
                      <a:pt x="18393" y="73384"/>
                    </a:lnTo>
                    <a:lnTo>
                      <a:pt x="22888" y="81170"/>
                    </a:lnTo>
                    <a:lnTo>
                      <a:pt x="22888" y="141079"/>
                    </a:lnTo>
                  </a:path>
                </a:pathLst>
              </a:custGeom>
              <a:noFill/>
              <a:ln cap="flat" cmpd="sng" w="9525">
                <a:solidFill>
                  <a:schemeClr val="accent1"/>
                </a:solidFill>
                <a:prstDash val="solid"/>
                <a:round/>
                <a:headEnd len="med" w="med" type="none"/>
                <a:tailEnd len="med" w="med" type="oval"/>
              </a:ln>
            </p:spPr>
          </p:sp>
          <p:sp>
            <p:nvSpPr>
              <p:cNvPr id="355" name="Google Shape;355;p35"/>
              <p:cNvSpPr/>
              <p:nvPr/>
            </p:nvSpPr>
            <p:spPr>
              <a:xfrm>
                <a:off x="221725" y="-1649725"/>
                <a:ext cx="203525" cy="3086100"/>
              </a:xfrm>
              <a:custGeom>
                <a:rect b="b" l="l" r="r" t="t"/>
                <a:pathLst>
                  <a:path extrusionOk="0" h="123444" w="8141">
                    <a:moveTo>
                      <a:pt x="3010" y="0"/>
                    </a:moveTo>
                    <a:lnTo>
                      <a:pt x="3010" y="58214"/>
                    </a:lnTo>
                    <a:lnTo>
                      <a:pt x="0" y="63428"/>
                    </a:lnTo>
                    <a:lnTo>
                      <a:pt x="0" y="74522"/>
                    </a:lnTo>
                    <a:lnTo>
                      <a:pt x="8141" y="82664"/>
                    </a:lnTo>
                    <a:lnTo>
                      <a:pt x="8141" y="123444"/>
                    </a:lnTo>
                  </a:path>
                </a:pathLst>
              </a:custGeom>
              <a:noFill/>
              <a:ln cap="flat" cmpd="sng" w="9525">
                <a:solidFill>
                  <a:schemeClr val="dk1"/>
                </a:solidFill>
                <a:prstDash val="solid"/>
                <a:round/>
                <a:headEnd len="med" w="med" type="none"/>
                <a:tailEnd len="med" w="med" type="oval"/>
              </a:ln>
            </p:spPr>
          </p:sp>
          <p:sp>
            <p:nvSpPr>
              <p:cNvPr id="356" name="Google Shape;356;p35"/>
              <p:cNvSpPr/>
              <p:nvPr/>
            </p:nvSpPr>
            <p:spPr>
              <a:xfrm>
                <a:off x="0" y="237025"/>
                <a:ext cx="8575650" cy="164450"/>
              </a:xfrm>
              <a:custGeom>
                <a:rect b="b" l="l" r="r" t="t"/>
                <a:pathLst>
                  <a:path extrusionOk="0" h="6578" w="343026">
                    <a:moveTo>
                      <a:pt x="0" y="0"/>
                    </a:moveTo>
                    <a:lnTo>
                      <a:pt x="59730" y="0"/>
                    </a:lnTo>
                    <a:lnTo>
                      <a:pt x="62166" y="4219"/>
                    </a:lnTo>
                    <a:lnTo>
                      <a:pt x="149801" y="4219"/>
                    </a:lnTo>
                    <a:lnTo>
                      <a:pt x="152197" y="70"/>
                    </a:lnTo>
                    <a:lnTo>
                      <a:pt x="161558" y="70"/>
                    </a:lnTo>
                    <a:lnTo>
                      <a:pt x="165315" y="6578"/>
                    </a:lnTo>
                    <a:lnTo>
                      <a:pt x="320651" y="6578"/>
                    </a:lnTo>
                    <a:lnTo>
                      <a:pt x="329039" y="1735"/>
                    </a:lnTo>
                    <a:lnTo>
                      <a:pt x="343026" y="1735"/>
                    </a:lnTo>
                  </a:path>
                </a:pathLst>
              </a:custGeom>
              <a:noFill/>
              <a:ln cap="flat" cmpd="sng" w="9525">
                <a:solidFill>
                  <a:schemeClr val="lt2"/>
                </a:solidFill>
                <a:prstDash val="solid"/>
                <a:round/>
                <a:headEnd len="med" w="med" type="none"/>
                <a:tailEnd len="med" w="med" type="oval"/>
              </a:ln>
            </p:spPr>
          </p:sp>
        </p:grpSp>
        <p:grpSp>
          <p:nvGrpSpPr>
            <p:cNvPr id="357" name="Google Shape;357;p35"/>
            <p:cNvGrpSpPr/>
            <p:nvPr/>
          </p:nvGrpSpPr>
          <p:grpSpPr>
            <a:xfrm rot="10800000">
              <a:off x="553960" y="1556775"/>
              <a:ext cx="8727200" cy="5214600"/>
              <a:chOff x="-113450" y="-1649725"/>
              <a:chExt cx="8727200" cy="5214600"/>
            </a:xfrm>
          </p:grpSpPr>
          <p:sp>
            <p:nvSpPr>
              <p:cNvPr id="358" name="Google Shape;358;p35"/>
              <p:cNvSpPr/>
              <p:nvPr/>
            </p:nvSpPr>
            <p:spPr>
              <a:xfrm>
                <a:off x="-113450" y="0"/>
                <a:ext cx="363625" cy="3564875"/>
              </a:xfrm>
              <a:custGeom>
                <a:rect b="b" l="l" r="r" t="t"/>
                <a:pathLst>
                  <a:path extrusionOk="0" h="142595" w="14545">
                    <a:moveTo>
                      <a:pt x="8343" y="-1516"/>
                    </a:moveTo>
                    <a:lnTo>
                      <a:pt x="11756" y="13274"/>
                    </a:lnTo>
                    <a:lnTo>
                      <a:pt x="18393" y="13274"/>
                    </a:lnTo>
                    <a:lnTo>
                      <a:pt x="18393" y="73384"/>
                    </a:lnTo>
                    <a:lnTo>
                      <a:pt x="22888" y="81170"/>
                    </a:lnTo>
                    <a:lnTo>
                      <a:pt x="22888" y="141079"/>
                    </a:lnTo>
                  </a:path>
                </a:pathLst>
              </a:custGeom>
              <a:noFill/>
              <a:ln cap="flat" cmpd="sng" w="9525">
                <a:solidFill>
                  <a:schemeClr val="accent1"/>
                </a:solidFill>
                <a:prstDash val="solid"/>
                <a:round/>
                <a:headEnd len="med" w="med" type="none"/>
                <a:tailEnd len="med" w="med" type="oval"/>
              </a:ln>
            </p:spPr>
          </p:sp>
          <p:sp>
            <p:nvSpPr>
              <p:cNvPr id="359" name="Google Shape;359;p35"/>
              <p:cNvSpPr/>
              <p:nvPr/>
            </p:nvSpPr>
            <p:spPr>
              <a:xfrm>
                <a:off x="221725" y="-1649725"/>
                <a:ext cx="203525" cy="3086100"/>
              </a:xfrm>
              <a:custGeom>
                <a:rect b="b" l="l" r="r" t="t"/>
                <a:pathLst>
                  <a:path extrusionOk="0" h="123444" w="8141">
                    <a:moveTo>
                      <a:pt x="3010" y="0"/>
                    </a:moveTo>
                    <a:lnTo>
                      <a:pt x="3010" y="58214"/>
                    </a:lnTo>
                    <a:lnTo>
                      <a:pt x="0" y="63428"/>
                    </a:lnTo>
                    <a:lnTo>
                      <a:pt x="0" y="74522"/>
                    </a:lnTo>
                    <a:lnTo>
                      <a:pt x="8141" y="82664"/>
                    </a:lnTo>
                    <a:lnTo>
                      <a:pt x="8141" y="123444"/>
                    </a:lnTo>
                  </a:path>
                </a:pathLst>
              </a:custGeom>
              <a:noFill/>
              <a:ln cap="flat" cmpd="sng" w="9525">
                <a:solidFill>
                  <a:schemeClr val="dk1"/>
                </a:solidFill>
                <a:prstDash val="solid"/>
                <a:round/>
                <a:headEnd len="med" w="med" type="none"/>
                <a:tailEnd len="med" w="med" type="oval"/>
              </a:ln>
            </p:spPr>
          </p:sp>
          <p:sp>
            <p:nvSpPr>
              <p:cNvPr id="360" name="Google Shape;360;p35"/>
              <p:cNvSpPr/>
              <p:nvPr/>
            </p:nvSpPr>
            <p:spPr>
              <a:xfrm>
                <a:off x="38100" y="237025"/>
                <a:ext cx="8575650" cy="164450"/>
              </a:xfrm>
              <a:custGeom>
                <a:rect b="b" l="l" r="r" t="t"/>
                <a:pathLst>
                  <a:path extrusionOk="0" h="6578" w="343026">
                    <a:moveTo>
                      <a:pt x="0" y="0"/>
                    </a:moveTo>
                    <a:lnTo>
                      <a:pt x="59730" y="0"/>
                    </a:lnTo>
                    <a:lnTo>
                      <a:pt x="62166" y="4219"/>
                    </a:lnTo>
                    <a:lnTo>
                      <a:pt x="149801" y="4219"/>
                    </a:lnTo>
                    <a:lnTo>
                      <a:pt x="152197" y="70"/>
                    </a:lnTo>
                    <a:lnTo>
                      <a:pt x="161558" y="70"/>
                    </a:lnTo>
                    <a:lnTo>
                      <a:pt x="165315" y="6578"/>
                    </a:lnTo>
                    <a:lnTo>
                      <a:pt x="320651" y="6578"/>
                    </a:lnTo>
                    <a:lnTo>
                      <a:pt x="329039" y="1735"/>
                    </a:lnTo>
                    <a:lnTo>
                      <a:pt x="343026" y="1735"/>
                    </a:lnTo>
                  </a:path>
                </a:pathLst>
              </a:custGeom>
              <a:noFill/>
              <a:ln cap="flat" cmpd="sng" w="9525">
                <a:solidFill>
                  <a:schemeClr val="lt2"/>
                </a:solidFill>
                <a:prstDash val="solid"/>
                <a:round/>
                <a:headEnd len="med" w="med" type="none"/>
                <a:tailEnd len="med" w="med" type="oval"/>
              </a:ln>
            </p:spPr>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61" name="Shape 361"/>
        <p:cNvGrpSpPr/>
        <p:nvPr/>
      </p:nvGrpSpPr>
      <p:grpSpPr>
        <a:xfrm>
          <a:off x="0" y="0"/>
          <a:ext cx="0" cy="0"/>
          <a:chOff x="0" y="0"/>
          <a:chExt cx="0" cy="0"/>
        </a:xfrm>
      </p:grpSpPr>
      <p:grpSp>
        <p:nvGrpSpPr>
          <p:cNvPr id="362" name="Google Shape;362;p36"/>
          <p:cNvGrpSpPr/>
          <p:nvPr/>
        </p:nvGrpSpPr>
        <p:grpSpPr>
          <a:xfrm>
            <a:off x="-93668" y="0"/>
            <a:ext cx="9329109" cy="5143497"/>
            <a:chOff x="-93668" y="0"/>
            <a:chExt cx="9329109" cy="5143497"/>
          </a:xfrm>
        </p:grpSpPr>
        <p:grpSp>
          <p:nvGrpSpPr>
            <p:cNvPr id="363" name="Google Shape;363;p36"/>
            <p:cNvGrpSpPr/>
            <p:nvPr/>
          </p:nvGrpSpPr>
          <p:grpSpPr>
            <a:xfrm rot="10800000">
              <a:off x="5592122" y="2697400"/>
              <a:ext cx="3643319" cy="2446097"/>
              <a:chOff x="-93668" y="0"/>
              <a:chExt cx="3643319" cy="2446097"/>
            </a:xfrm>
          </p:grpSpPr>
          <p:grpSp>
            <p:nvGrpSpPr>
              <p:cNvPr id="364" name="Google Shape;364;p36"/>
              <p:cNvGrpSpPr/>
              <p:nvPr/>
            </p:nvGrpSpPr>
            <p:grpSpPr>
              <a:xfrm rot="5400000">
                <a:off x="-1020033" y="926370"/>
                <a:ext cx="2446091" cy="593362"/>
                <a:chOff x="162825" y="4587541"/>
                <a:chExt cx="1763711" cy="427833"/>
              </a:xfrm>
            </p:grpSpPr>
            <p:pic>
              <p:nvPicPr>
                <p:cNvPr id="365" name="Google Shape;365;p36"/>
                <p:cNvPicPr preferRelativeResize="0"/>
                <p:nvPr/>
              </p:nvPicPr>
              <p:blipFill>
                <a:blip r:embed="rId2">
                  <a:alphaModFix amt="46000"/>
                </a:blip>
                <a:stretch>
                  <a:fillRect/>
                </a:stretch>
              </p:blipFill>
              <p:spPr>
                <a:xfrm>
                  <a:off x="162825" y="4648923"/>
                  <a:ext cx="1578400" cy="366450"/>
                </a:xfrm>
                <a:prstGeom prst="rect">
                  <a:avLst/>
                </a:prstGeom>
                <a:noFill/>
                <a:ln>
                  <a:noFill/>
                </a:ln>
              </p:spPr>
            </p:pic>
            <p:pic>
              <p:nvPicPr>
                <p:cNvPr id="366" name="Google Shape;366;p36"/>
                <p:cNvPicPr preferRelativeResize="0"/>
                <p:nvPr/>
              </p:nvPicPr>
              <p:blipFill>
                <a:blip r:embed="rId2">
                  <a:alphaModFix/>
                </a:blip>
                <a:stretch>
                  <a:fillRect/>
                </a:stretch>
              </p:blipFill>
              <p:spPr>
                <a:xfrm>
                  <a:off x="819963" y="4758475"/>
                  <a:ext cx="1106574" cy="256900"/>
                </a:xfrm>
                <a:prstGeom prst="rect">
                  <a:avLst/>
                </a:prstGeom>
                <a:noFill/>
                <a:ln>
                  <a:noFill/>
                </a:ln>
              </p:spPr>
            </p:pic>
            <p:pic>
              <p:nvPicPr>
                <p:cNvPr id="367" name="Google Shape;367;p36"/>
                <p:cNvPicPr preferRelativeResize="0"/>
                <p:nvPr/>
              </p:nvPicPr>
              <p:blipFill>
                <a:blip r:embed="rId2">
                  <a:alphaModFix amt="88000"/>
                </a:blip>
                <a:stretch>
                  <a:fillRect/>
                </a:stretch>
              </p:blipFill>
              <p:spPr>
                <a:xfrm>
                  <a:off x="440163" y="4587541"/>
                  <a:ext cx="1106574" cy="256900"/>
                </a:xfrm>
                <a:prstGeom prst="rect">
                  <a:avLst/>
                </a:prstGeom>
                <a:noFill/>
                <a:ln>
                  <a:noFill/>
                </a:ln>
              </p:spPr>
            </p:pic>
          </p:grpSp>
          <p:grpSp>
            <p:nvGrpSpPr>
              <p:cNvPr id="368" name="Google Shape;368;p36"/>
              <p:cNvGrpSpPr/>
              <p:nvPr/>
            </p:nvGrpSpPr>
            <p:grpSpPr>
              <a:xfrm rot="10800000">
                <a:off x="0" y="0"/>
                <a:ext cx="3549651" cy="387101"/>
                <a:chOff x="3124200" y="4610350"/>
                <a:chExt cx="3549651" cy="387101"/>
              </a:xfrm>
            </p:grpSpPr>
            <p:pic>
              <p:nvPicPr>
                <p:cNvPr id="369" name="Google Shape;369;p36"/>
                <p:cNvPicPr preferRelativeResize="0"/>
                <p:nvPr/>
              </p:nvPicPr>
              <p:blipFill rotWithShape="1">
                <a:blip r:embed="rId3">
                  <a:alphaModFix/>
                </a:blip>
                <a:srcRect b="6290" l="0" r="0" t="58031"/>
                <a:stretch/>
              </p:blipFill>
              <p:spPr>
                <a:xfrm>
                  <a:off x="4245892" y="4610350"/>
                  <a:ext cx="2427959" cy="387101"/>
                </a:xfrm>
                <a:prstGeom prst="rect">
                  <a:avLst/>
                </a:prstGeom>
                <a:noFill/>
                <a:ln>
                  <a:noFill/>
                </a:ln>
              </p:spPr>
            </p:pic>
            <p:pic>
              <p:nvPicPr>
                <p:cNvPr id="370" name="Google Shape;370;p36"/>
                <p:cNvPicPr preferRelativeResize="0"/>
                <p:nvPr/>
              </p:nvPicPr>
              <p:blipFill rotWithShape="1">
                <a:blip r:embed="rId4">
                  <a:alphaModFix/>
                </a:blip>
                <a:srcRect b="0" l="23295" r="0" t="76293"/>
                <a:stretch/>
              </p:blipFill>
              <p:spPr>
                <a:xfrm rot="10800000">
                  <a:off x="3124200" y="4639375"/>
                  <a:ext cx="1505849" cy="329075"/>
                </a:xfrm>
                <a:prstGeom prst="rect">
                  <a:avLst/>
                </a:prstGeom>
                <a:noFill/>
                <a:ln>
                  <a:noFill/>
                </a:ln>
              </p:spPr>
            </p:pic>
          </p:grpSp>
        </p:grpSp>
        <p:grpSp>
          <p:nvGrpSpPr>
            <p:cNvPr id="371" name="Google Shape;371;p36"/>
            <p:cNvGrpSpPr/>
            <p:nvPr/>
          </p:nvGrpSpPr>
          <p:grpSpPr>
            <a:xfrm>
              <a:off x="-93668" y="0"/>
              <a:ext cx="3643319" cy="2446097"/>
              <a:chOff x="-93668" y="0"/>
              <a:chExt cx="3643319" cy="2446097"/>
            </a:xfrm>
          </p:grpSpPr>
          <p:grpSp>
            <p:nvGrpSpPr>
              <p:cNvPr id="372" name="Google Shape;372;p36"/>
              <p:cNvGrpSpPr/>
              <p:nvPr/>
            </p:nvGrpSpPr>
            <p:grpSpPr>
              <a:xfrm rot="5400000">
                <a:off x="-1020033" y="926370"/>
                <a:ext cx="2446091" cy="593362"/>
                <a:chOff x="162825" y="4587541"/>
                <a:chExt cx="1763711" cy="427833"/>
              </a:xfrm>
            </p:grpSpPr>
            <p:pic>
              <p:nvPicPr>
                <p:cNvPr id="373" name="Google Shape;373;p36"/>
                <p:cNvPicPr preferRelativeResize="0"/>
                <p:nvPr/>
              </p:nvPicPr>
              <p:blipFill>
                <a:blip r:embed="rId2">
                  <a:alphaModFix amt="46000"/>
                </a:blip>
                <a:stretch>
                  <a:fillRect/>
                </a:stretch>
              </p:blipFill>
              <p:spPr>
                <a:xfrm>
                  <a:off x="162825" y="4648923"/>
                  <a:ext cx="1578400" cy="366450"/>
                </a:xfrm>
                <a:prstGeom prst="rect">
                  <a:avLst/>
                </a:prstGeom>
                <a:noFill/>
                <a:ln>
                  <a:noFill/>
                </a:ln>
              </p:spPr>
            </p:pic>
            <p:pic>
              <p:nvPicPr>
                <p:cNvPr id="374" name="Google Shape;374;p36"/>
                <p:cNvPicPr preferRelativeResize="0"/>
                <p:nvPr/>
              </p:nvPicPr>
              <p:blipFill>
                <a:blip r:embed="rId2">
                  <a:alphaModFix/>
                </a:blip>
                <a:stretch>
                  <a:fillRect/>
                </a:stretch>
              </p:blipFill>
              <p:spPr>
                <a:xfrm>
                  <a:off x="819963" y="4758475"/>
                  <a:ext cx="1106574" cy="256900"/>
                </a:xfrm>
                <a:prstGeom prst="rect">
                  <a:avLst/>
                </a:prstGeom>
                <a:noFill/>
                <a:ln>
                  <a:noFill/>
                </a:ln>
              </p:spPr>
            </p:pic>
            <p:pic>
              <p:nvPicPr>
                <p:cNvPr id="375" name="Google Shape;375;p36"/>
                <p:cNvPicPr preferRelativeResize="0"/>
                <p:nvPr/>
              </p:nvPicPr>
              <p:blipFill>
                <a:blip r:embed="rId2">
                  <a:alphaModFix amt="88000"/>
                </a:blip>
                <a:stretch>
                  <a:fillRect/>
                </a:stretch>
              </p:blipFill>
              <p:spPr>
                <a:xfrm>
                  <a:off x="440163" y="4587541"/>
                  <a:ext cx="1106574" cy="256900"/>
                </a:xfrm>
                <a:prstGeom prst="rect">
                  <a:avLst/>
                </a:prstGeom>
                <a:noFill/>
                <a:ln>
                  <a:noFill/>
                </a:ln>
              </p:spPr>
            </p:pic>
          </p:grpSp>
          <p:grpSp>
            <p:nvGrpSpPr>
              <p:cNvPr id="376" name="Google Shape;376;p36"/>
              <p:cNvGrpSpPr/>
              <p:nvPr/>
            </p:nvGrpSpPr>
            <p:grpSpPr>
              <a:xfrm rot="10800000">
                <a:off x="0" y="0"/>
                <a:ext cx="3549651" cy="387101"/>
                <a:chOff x="3124200" y="4610350"/>
                <a:chExt cx="3549651" cy="387101"/>
              </a:xfrm>
            </p:grpSpPr>
            <p:pic>
              <p:nvPicPr>
                <p:cNvPr id="377" name="Google Shape;377;p36"/>
                <p:cNvPicPr preferRelativeResize="0"/>
                <p:nvPr/>
              </p:nvPicPr>
              <p:blipFill rotWithShape="1">
                <a:blip r:embed="rId3">
                  <a:alphaModFix/>
                </a:blip>
                <a:srcRect b="6290" l="0" r="0" t="58031"/>
                <a:stretch/>
              </p:blipFill>
              <p:spPr>
                <a:xfrm>
                  <a:off x="4245892" y="4610350"/>
                  <a:ext cx="2427959" cy="387101"/>
                </a:xfrm>
                <a:prstGeom prst="rect">
                  <a:avLst/>
                </a:prstGeom>
                <a:noFill/>
                <a:ln>
                  <a:noFill/>
                </a:ln>
              </p:spPr>
            </p:pic>
            <p:pic>
              <p:nvPicPr>
                <p:cNvPr id="378" name="Google Shape;378;p36"/>
                <p:cNvPicPr preferRelativeResize="0"/>
                <p:nvPr/>
              </p:nvPicPr>
              <p:blipFill rotWithShape="1">
                <a:blip r:embed="rId4">
                  <a:alphaModFix/>
                </a:blip>
                <a:srcRect b="0" l="23295" r="0" t="76293"/>
                <a:stretch/>
              </p:blipFill>
              <p:spPr>
                <a:xfrm rot="10800000">
                  <a:off x="3124200" y="4639375"/>
                  <a:ext cx="1505849" cy="329075"/>
                </a:xfrm>
                <a:prstGeom prst="rect">
                  <a:avLst/>
                </a:prstGeom>
                <a:noFill/>
                <a:ln>
                  <a:noFill/>
                </a:ln>
              </p:spPr>
            </p:pic>
          </p:grpSp>
        </p:grpSp>
      </p:grpSp>
      <p:sp>
        <p:nvSpPr>
          <p:cNvPr id="379" name="Google Shape;379;p36"/>
          <p:cNvSpPr/>
          <p:nvPr/>
        </p:nvSpPr>
        <p:spPr>
          <a:xfrm>
            <a:off x="175255" y="182850"/>
            <a:ext cx="8793600" cy="4777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83" name="Shape 383"/>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84" name="Shape 384"/>
        <p:cNvGrpSpPr/>
        <p:nvPr/>
      </p:nvGrpSpPr>
      <p:grpSpPr>
        <a:xfrm>
          <a:off x="0" y="0"/>
          <a:ext cx="0" cy="0"/>
          <a:chOff x="0" y="0"/>
          <a:chExt cx="0" cy="0"/>
        </a:xfrm>
      </p:grpSpPr>
      <p:sp>
        <p:nvSpPr>
          <p:cNvPr id="385" name="Google Shape;385;p3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33" name="Google Shape;33;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5"/>
          <p:cNvSpPr txBox="1"/>
          <p:nvPr>
            <p:ph idx="1" type="subTitle"/>
          </p:nvPr>
        </p:nvSpPr>
        <p:spPr>
          <a:xfrm>
            <a:off x="5083765" y="2582715"/>
            <a:ext cx="2613300" cy="1036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 name="Google Shape;35;p5"/>
          <p:cNvSpPr txBox="1"/>
          <p:nvPr>
            <p:ph idx="2" type="subTitle"/>
          </p:nvPr>
        </p:nvSpPr>
        <p:spPr>
          <a:xfrm>
            <a:off x="1462395" y="2582715"/>
            <a:ext cx="2613300" cy="1036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 name="Google Shape;36;p5"/>
          <p:cNvSpPr txBox="1"/>
          <p:nvPr>
            <p:ph idx="3" type="subTitle"/>
          </p:nvPr>
        </p:nvSpPr>
        <p:spPr>
          <a:xfrm>
            <a:off x="5083759" y="2247315"/>
            <a:ext cx="26133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37" name="Google Shape;37;p5"/>
          <p:cNvSpPr txBox="1"/>
          <p:nvPr>
            <p:ph idx="4" type="subTitle"/>
          </p:nvPr>
        </p:nvSpPr>
        <p:spPr>
          <a:xfrm>
            <a:off x="1462170" y="2247315"/>
            <a:ext cx="2613300" cy="41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8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38" name="Google Shape;38;p5"/>
          <p:cNvGrpSpPr/>
          <p:nvPr/>
        </p:nvGrpSpPr>
        <p:grpSpPr>
          <a:xfrm>
            <a:off x="203824" y="197287"/>
            <a:ext cx="8755913" cy="4831913"/>
            <a:chOff x="203824" y="197287"/>
            <a:chExt cx="8755913" cy="4831913"/>
          </a:xfrm>
        </p:grpSpPr>
        <p:pic>
          <p:nvPicPr>
            <p:cNvPr id="39" name="Google Shape;39;p5"/>
            <p:cNvPicPr preferRelativeResize="0"/>
            <p:nvPr/>
          </p:nvPicPr>
          <p:blipFill>
            <a:blip r:embed="rId2">
              <a:alphaModFix/>
            </a:blip>
            <a:stretch>
              <a:fillRect/>
            </a:stretch>
          </p:blipFill>
          <p:spPr>
            <a:xfrm flipH="1" rot="-5400000">
              <a:off x="7284074" y="484825"/>
              <a:ext cx="1963202" cy="1388124"/>
            </a:xfrm>
            <a:prstGeom prst="rect">
              <a:avLst/>
            </a:prstGeom>
            <a:noFill/>
            <a:ln>
              <a:noFill/>
            </a:ln>
          </p:spPr>
        </p:pic>
        <p:pic>
          <p:nvPicPr>
            <p:cNvPr id="40" name="Google Shape;40;p5"/>
            <p:cNvPicPr preferRelativeResize="0"/>
            <p:nvPr/>
          </p:nvPicPr>
          <p:blipFill>
            <a:blip r:embed="rId2">
              <a:alphaModFix/>
            </a:blip>
            <a:stretch>
              <a:fillRect/>
            </a:stretch>
          </p:blipFill>
          <p:spPr>
            <a:xfrm>
              <a:off x="203824" y="3641075"/>
              <a:ext cx="1963202" cy="1388124"/>
            </a:xfrm>
            <a:prstGeom prst="rect">
              <a:avLst/>
            </a:prstGeom>
            <a:noFill/>
            <a:ln>
              <a:noFill/>
            </a:ln>
          </p:spPr>
        </p:pic>
      </p:grpSp>
      <p:grpSp>
        <p:nvGrpSpPr>
          <p:cNvPr id="41" name="Google Shape;41;p5"/>
          <p:cNvGrpSpPr/>
          <p:nvPr/>
        </p:nvGrpSpPr>
        <p:grpSpPr>
          <a:xfrm>
            <a:off x="720000" y="146984"/>
            <a:ext cx="8023949" cy="4844116"/>
            <a:chOff x="720000" y="146984"/>
            <a:chExt cx="8023949" cy="4844116"/>
          </a:xfrm>
        </p:grpSpPr>
        <p:pic>
          <p:nvPicPr>
            <p:cNvPr id="42" name="Google Shape;42;p5"/>
            <p:cNvPicPr preferRelativeResize="0"/>
            <p:nvPr/>
          </p:nvPicPr>
          <p:blipFill rotWithShape="1">
            <a:blip r:embed="rId3">
              <a:alphaModFix/>
            </a:blip>
            <a:srcRect b="23436" l="0" r="0" t="0"/>
            <a:stretch/>
          </p:blipFill>
          <p:spPr>
            <a:xfrm>
              <a:off x="720000" y="4457700"/>
              <a:ext cx="3363601" cy="533400"/>
            </a:xfrm>
            <a:prstGeom prst="rect">
              <a:avLst/>
            </a:prstGeom>
            <a:noFill/>
            <a:ln>
              <a:noFill/>
            </a:ln>
          </p:spPr>
        </p:pic>
        <p:pic>
          <p:nvPicPr>
            <p:cNvPr id="43" name="Google Shape;43;p5"/>
            <p:cNvPicPr preferRelativeResize="0"/>
            <p:nvPr/>
          </p:nvPicPr>
          <p:blipFill rotWithShape="1">
            <a:blip r:embed="rId4">
              <a:alphaModFix/>
            </a:blip>
            <a:srcRect b="0" l="0" r="2657" t="27541"/>
            <a:stretch/>
          </p:blipFill>
          <p:spPr>
            <a:xfrm>
              <a:off x="5245100" y="146984"/>
              <a:ext cx="3498849" cy="533400"/>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6"/>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6" name="Google Shape;4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7" name="Google Shape;47;p6"/>
          <p:cNvGrpSpPr/>
          <p:nvPr/>
        </p:nvGrpSpPr>
        <p:grpSpPr>
          <a:xfrm>
            <a:off x="-539705" y="-195092"/>
            <a:ext cx="9784805" cy="5424242"/>
            <a:chOff x="-539705" y="-195092"/>
            <a:chExt cx="9784805" cy="5424242"/>
          </a:xfrm>
        </p:grpSpPr>
        <p:grpSp>
          <p:nvGrpSpPr>
            <p:cNvPr id="48" name="Google Shape;48;p6"/>
            <p:cNvGrpSpPr/>
            <p:nvPr/>
          </p:nvGrpSpPr>
          <p:grpSpPr>
            <a:xfrm rot="899960">
              <a:off x="-340854" y="-99825"/>
              <a:ext cx="955046" cy="1662400"/>
              <a:chOff x="-191200" y="-67425"/>
              <a:chExt cx="955075" cy="1662450"/>
            </a:xfrm>
          </p:grpSpPr>
          <p:cxnSp>
            <p:nvCxnSpPr>
              <p:cNvPr id="49" name="Google Shape;49;p6"/>
              <p:cNvCxnSpPr/>
              <p:nvPr/>
            </p:nvCxnSpPr>
            <p:spPr>
              <a:xfrm flipH="1">
                <a:off x="331275" y="-67425"/>
                <a:ext cx="432600" cy="685200"/>
              </a:xfrm>
              <a:prstGeom prst="straightConnector1">
                <a:avLst/>
              </a:prstGeom>
              <a:noFill/>
              <a:ln cap="flat" cmpd="sng" w="9525">
                <a:solidFill>
                  <a:schemeClr val="dk2"/>
                </a:solidFill>
                <a:prstDash val="solid"/>
                <a:round/>
                <a:headEnd len="med" w="med" type="none"/>
                <a:tailEnd len="med" w="med" type="oval"/>
              </a:ln>
            </p:spPr>
          </p:cxnSp>
          <p:cxnSp>
            <p:nvCxnSpPr>
              <p:cNvPr id="50" name="Google Shape;50;p6"/>
              <p:cNvCxnSpPr/>
              <p:nvPr/>
            </p:nvCxnSpPr>
            <p:spPr>
              <a:xfrm flipH="1">
                <a:off x="-191200" y="247125"/>
                <a:ext cx="865200" cy="1347900"/>
              </a:xfrm>
              <a:prstGeom prst="straightConnector1">
                <a:avLst/>
              </a:prstGeom>
              <a:noFill/>
              <a:ln cap="flat" cmpd="sng" w="9525">
                <a:solidFill>
                  <a:schemeClr val="accent1"/>
                </a:solidFill>
                <a:prstDash val="solid"/>
                <a:round/>
                <a:headEnd len="med" w="med" type="oval"/>
                <a:tailEnd len="med" w="med" type="none"/>
              </a:ln>
            </p:spPr>
          </p:cxnSp>
        </p:grpSp>
        <p:sp>
          <p:nvSpPr>
            <p:cNvPr id="51" name="Google Shape;51;p6"/>
            <p:cNvSpPr/>
            <p:nvPr/>
          </p:nvSpPr>
          <p:spPr>
            <a:xfrm>
              <a:off x="3881150" y="3437425"/>
              <a:ext cx="5363950" cy="1438325"/>
            </a:xfrm>
            <a:custGeom>
              <a:rect b="b" l="l" r="r" t="t"/>
              <a:pathLst>
                <a:path extrusionOk="0" h="57533" w="214558">
                  <a:moveTo>
                    <a:pt x="214558" y="0"/>
                  </a:moveTo>
                  <a:lnTo>
                    <a:pt x="192990" y="29881"/>
                  </a:lnTo>
                  <a:lnTo>
                    <a:pt x="192990" y="53696"/>
                  </a:lnTo>
                  <a:lnTo>
                    <a:pt x="172545" y="53696"/>
                  </a:lnTo>
                  <a:lnTo>
                    <a:pt x="170330" y="57533"/>
                  </a:lnTo>
                  <a:lnTo>
                    <a:pt x="143563" y="57533"/>
                  </a:lnTo>
                  <a:lnTo>
                    <a:pt x="140409" y="54379"/>
                  </a:lnTo>
                  <a:lnTo>
                    <a:pt x="99977" y="54379"/>
                  </a:lnTo>
                  <a:lnTo>
                    <a:pt x="0" y="54379"/>
                  </a:lnTo>
                </a:path>
              </a:pathLst>
            </a:custGeom>
            <a:noFill/>
            <a:ln cap="flat" cmpd="sng" w="9525">
              <a:solidFill>
                <a:schemeClr val="dk2"/>
              </a:solidFill>
              <a:prstDash val="solid"/>
              <a:round/>
              <a:headEnd len="med" w="med" type="none"/>
              <a:tailEnd len="med" w="med" type="oval"/>
            </a:ln>
          </p:spPr>
        </p:sp>
        <p:sp>
          <p:nvSpPr>
            <p:cNvPr id="52" name="Google Shape;52;p6"/>
            <p:cNvSpPr/>
            <p:nvPr/>
          </p:nvSpPr>
          <p:spPr>
            <a:xfrm>
              <a:off x="3785650" y="4684225"/>
              <a:ext cx="1984050" cy="544925"/>
            </a:xfrm>
            <a:custGeom>
              <a:rect b="b" l="l" r="r" t="t"/>
              <a:pathLst>
                <a:path extrusionOk="0" h="21797" w="79362">
                  <a:moveTo>
                    <a:pt x="0" y="21797"/>
                  </a:moveTo>
                  <a:lnTo>
                    <a:pt x="15952" y="2476"/>
                  </a:lnTo>
                  <a:lnTo>
                    <a:pt x="30106" y="2476"/>
                  </a:lnTo>
                  <a:lnTo>
                    <a:pt x="36284" y="8654"/>
                  </a:lnTo>
                  <a:lnTo>
                    <a:pt x="74366" y="8654"/>
                  </a:lnTo>
                  <a:lnTo>
                    <a:pt x="79362" y="0"/>
                  </a:lnTo>
                </a:path>
              </a:pathLst>
            </a:custGeom>
            <a:noFill/>
            <a:ln cap="flat" cmpd="sng" w="9525">
              <a:solidFill>
                <a:schemeClr val="dk2"/>
              </a:solidFill>
              <a:prstDash val="solid"/>
              <a:round/>
              <a:headEnd len="med" w="med" type="none"/>
              <a:tailEnd len="med" w="med" type="oval"/>
            </a:ln>
          </p:spPr>
        </p:sp>
        <p:cxnSp>
          <p:nvCxnSpPr>
            <p:cNvPr id="53" name="Google Shape;53;p6"/>
            <p:cNvCxnSpPr/>
            <p:nvPr/>
          </p:nvCxnSpPr>
          <p:spPr>
            <a:xfrm>
              <a:off x="8599175" y="4156375"/>
              <a:ext cx="0" cy="1067100"/>
            </a:xfrm>
            <a:prstGeom prst="straightConnector1">
              <a:avLst/>
            </a:prstGeom>
            <a:noFill/>
            <a:ln cap="flat" cmpd="sng" w="9525">
              <a:solidFill>
                <a:schemeClr val="accent1"/>
              </a:solidFill>
              <a:prstDash val="solid"/>
              <a:round/>
              <a:headEnd len="med" w="med" type="oval"/>
              <a:tailEnd len="med" w="med" type="none"/>
            </a:ln>
          </p:spPr>
        </p:cxnSp>
      </p:grpSp>
      <p:pic>
        <p:nvPicPr>
          <p:cNvPr id="54" name="Google Shape;54;p6"/>
          <p:cNvPicPr preferRelativeResize="0"/>
          <p:nvPr/>
        </p:nvPicPr>
        <p:blipFill>
          <a:blip r:embed="rId2">
            <a:alphaModFix/>
          </a:blip>
          <a:stretch>
            <a:fillRect/>
          </a:stretch>
        </p:blipFill>
        <p:spPr>
          <a:xfrm>
            <a:off x="8024899" y="4658424"/>
            <a:ext cx="456876" cy="2429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sp>
        <p:nvSpPr>
          <p:cNvPr id="56" name="Google Shape;56;p7"/>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57" name="Google Shape;57;p7"/>
          <p:cNvSpPr txBox="1"/>
          <p:nvPr>
            <p:ph type="title"/>
          </p:nvPr>
        </p:nvSpPr>
        <p:spPr>
          <a:xfrm>
            <a:off x="720000" y="794275"/>
            <a:ext cx="4855200" cy="977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7"/>
          <p:cNvSpPr txBox="1"/>
          <p:nvPr>
            <p:ph idx="1" type="subTitle"/>
          </p:nvPr>
        </p:nvSpPr>
        <p:spPr>
          <a:xfrm>
            <a:off x="720000" y="1986050"/>
            <a:ext cx="4855200" cy="2020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59" name="Google Shape;59;p7"/>
          <p:cNvGrpSpPr/>
          <p:nvPr/>
        </p:nvGrpSpPr>
        <p:grpSpPr>
          <a:xfrm>
            <a:off x="182702" y="-234952"/>
            <a:ext cx="9024798" cy="5339105"/>
            <a:chOff x="182702" y="-234952"/>
            <a:chExt cx="9024798" cy="5339105"/>
          </a:xfrm>
        </p:grpSpPr>
        <p:pic>
          <p:nvPicPr>
            <p:cNvPr id="60" name="Google Shape;60;p7"/>
            <p:cNvPicPr preferRelativeResize="0"/>
            <p:nvPr/>
          </p:nvPicPr>
          <p:blipFill>
            <a:blip r:embed="rId2">
              <a:alphaModFix/>
            </a:blip>
            <a:stretch>
              <a:fillRect/>
            </a:stretch>
          </p:blipFill>
          <p:spPr>
            <a:xfrm rot="-5400000">
              <a:off x="7298613" y="-283715"/>
              <a:ext cx="1860124" cy="1957650"/>
            </a:xfrm>
            <a:prstGeom prst="rect">
              <a:avLst/>
            </a:prstGeom>
            <a:noFill/>
            <a:ln>
              <a:noFill/>
            </a:ln>
          </p:spPr>
        </p:pic>
        <p:grpSp>
          <p:nvGrpSpPr>
            <p:cNvPr id="61" name="Google Shape;61;p7"/>
            <p:cNvGrpSpPr/>
            <p:nvPr/>
          </p:nvGrpSpPr>
          <p:grpSpPr>
            <a:xfrm>
              <a:off x="182702" y="4549372"/>
              <a:ext cx="1318665" cy="554781"/>
              <a:chOff x="184150" y="4403675"/>
              <a:chExt cx="1412300" cy="594175"/>
            </a:xfrm>
          </p:grpSpPr>
          <p:pic>
            <p:nvPicPr>
              <p:cNvPr id="62" name="Google Shape;62;p7"/>
              <p:cNvPicPr preferRelativeResize="0"/>
              <p:nvPr/>
            </p:nvPicPr>
            <p:blipFill rotWithShape="1">
              <a:blip r:embed="rId3">
                <a:alphaModFix/>
              </a:blip>
              <a:srcRect b="0" l="0" r="51777" t="0"/>
              <a:stretch/>
            </p:blipFill>
            <p:spPr>
              <a:xfrm rot="10800000">
                <a:off x="184150" y="4534925"/>
                <a:ext cx="1190051" cy="462925"/>
              </a:xfrm>
              <a:prstGeom prst="rect">
                <a:avLst/>
              </a:prstGeom>
              <a:noFill/>
              <a:ln>
                <a:noFill/>
              </a:ln>
            </p:spPr>
          </p:pic>
          <p:pic>
            <p:nvPicPr>
              <p:cNvPr id="63" name="Google Shape;63;p7"/>
              <p:cNvPicPr preferRelativeResize="0"/>
              <p:nvPr/>
            </p:nvPicPr>
            <p:blipFill rotWithShape="1">
              <a:blip r:embed="rId3">
                <a:alphaModFix/>
              </a:blip>
              <a:srcRect b="2230" l="0" r="42772" t="-2240"/>
              <a:stretch/>
            </p:blipFill>
            <p:spPr>
              <a:xfrm rot="10800000">
                <a:off x="184151" y="4403675"/>
                <a:ext cx="1412299" cy="462950"/>
              </a:xfrm>
              <a:prstGeom prst="rect">
                <a:avLst/>
              </a:prstGeom>
              <a:noFill/>
              <a:ln>
                <a:noFill/>
              </a:ln>
            </p:spPr>
          </p:pic>
        </p:grpSp>
      </p:grpSp>
      <p:pic>
        <p:nvPicPr>
          <p:cNvPr id="64" name="Google Shape;64;p7"/>
          <p:cNvPicPr preferRelativeResize="0"/>
          <p:nvPr/>
        </p:nvPicPr>
        <p:blipFill rotWithShape="1">
          <a:blip r:embed="rId4">
            <a:alphaModFix/>
          </a:blip>
          <a:srcRect b="8692" l="1941" r="0" t="0"/>
          <a:stretch/>
        </p:blipFill>
        <p:spPr>
          <a:xfrm flipH="1">
            <a:off x="5295899" y="3831200"/>
            <a:ext cx="3854451" cy="13123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p8"/>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grpSp>
        <p:nvGrpSpPr>
          <p:cNvPr id="67" name="Google Shape;67;p8"/>
          <p:cNvGrpSpPr/>
          <p:nvPr/>
        </p:nvGrpSpPr>
        <p:grpSpPr>
          <a:xfrm>
            <a:off x="182700" y="151649"/>
            <a:ext cx="8778600" cy="4853775"/>
            <a:chOff x="182700" y="151649"/>
            <a:chExt cx="8778600" cy="4853775"/>
          </a:xfrm>
        </p:grpSpPr>
        <p:pic>
          <p:nvPicPr>
            <p:cNvPr id="68" name="Google Shape;68;p8"/>
            <p:cNvPicPr preferRelativeResize="0"/>
            <p:nvPr/>
          </p:nvPicPr>
          <p:blipFill>
            <a:blip r:embed="rId2">
              <a:alphaModFix/>
            </a:blip>
            <a:stretch>
              <a:fillRect/>
            </a:stretch>
          </p:blipFill>
          <p:spPr>
            <a:xfrm>
              <a:off x="7232175" y="4603999"/>
              <a:ext cx="1729125" cy="401425"/>
            </a:xfrm>
            <a:prstGeom prst="rect">
              <a:avLst/>
            </a:prstGeom>
            <a:noFill/>
            <a:ln>
              <a:noFill/>
            </a:ln>
          </p:spPr>
        </p:pic>
        <p:pic>
          <p:nvPicPr>
            <p:cNvPr id="69" name="Google Shape;69;p8"/>
            <p:cNvPicPr preferRelativeResize="0"/>
            <p:nvPr/>
          </p:nvPicPr>
          <p:blipFill>
            <a:blip r:embed="rId2">
              <a:alphaModFix/>
            </a:blip>
            <a:stretch>
              <a:fillRect/>
            </a:stretch>
          </p:blipFill>
          <p:spPr>
            <a:xfrm>
              <a:off x="182700" y="151649"/>
              <a:ext cx="1729125" cy="401425"/>
            </a:xfrm>
            <a:prstGeom prst="rect">
              <a:avLst/>
            </a:prstGeom>
            <a:noFill/>
            <a:ln>
              <a:noFill/>
            </a:ln>
          </p:spPr>
        </p:pic>
      </p:grpSp>
      <p:sp>
        <p:nvSpPr>
          <p:cNvPr id="70" name="Google Shape;70;p8"/>
          <p:cNvSpPr txBox="1"/>
          <p:nvPr>
            <p:ph type="title"/>
          </p:nvPr>
        </p:nvSpPr>
        <p:spPr>
          <a:xfrm>
            <a:off x="2298600" y="1619250"/>
            <a:ext cx="4546800" cy="1849500"/>
          </a:xfrm>
          <a:prstGeom prst="rect">
            <a:avLst/>
          </a:prstGeom>
          <a:solidFill>
            <a:schemeClr val="lt1"/>
          </a:solidFill>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5000">
                <a:solidFill>
                  <a:schemeClr val="accent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1" name="Shape 71"/>
        <p:cNvGrpSpPr/>
        <p:nvPr/>
      </p:nvGrpSpPr>
      <p:grpSpPr>
        <a:xfrm>
          <a:off x="0" y="0"/>
          <a:ext cx="0" cy="0"/>
          <a:chOff x="0" y="0"/>
          <a:chExt cx="0" cy="0"/>
        </a:xfrm>
      </p:grpSpPr>
      <p:sp>
        <p:nvSpPr>
          <p:cNvPr id="72" name="Google Shape;72;p9"/>
          <p:cNvSpPr/>
          <p:nvPr/>
        </p:nvSpPr>
        <p:spPr>
          <a:xfrm>
            <a:off x="182700" y="151650"/>
            <a:ext cx="8778600" cy="4840200"/>
          </a:xfrm>
          <a:prstGeom prst="snip1Rect">
            <a:avLst>
              <a:gd fmla="val 4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73" name="Google Shape;73;p9"/>
          <p:cNvSpPr txBox="1"/>
          <p:nvPr>
            <p:ph type="title"/>
          </p:nvPr>
        </p:nvSpPr>
        <p:spPr>
          <a:xfrm>
            <a:off x="2135550" y="1522704"/>
            <a:ext cx="4872900" cy="15018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800"/>
              <a:buNone/>
              <a:defRPr sz="8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4" name="Google Shape;74;p9"/>
          <p:cNvSpPr txBox="1"/>
          <p:nvPr>
            <p:ph idx="1" type="subTitle"/>
          </p:nvPr>
        </p:nvSpPr>
        <p:spPr>
          <a:xfrm>
            <a:off x="2135550" y="2842638"/>
            <a:ext cx="4872900" cy="6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 name="Shape 75"/>
        <p:cNvGrpSpPr/>
        <p:nvPr/>
      </p:nvGrpSpPr>
      <p:grpSpPr>
        <a:xfrm>
          <a:off x="0" y="0"/>
          <a:ext cx="0" cy="0"/>
          <a:chOff x="0" y="0"/>
          <a:chExt cx="0" cy="0"/>
        </a:xfrm>
      </p:grpSpPr>
      <p:sp>
        <p:nvSpPr>
          <p:cNvPr id="76" name="Google Shape;76;p10"/>
          <p:cNvSpPr/>
          <p:nvPr>
            <p:ph idx="2" type="pic"/>
          </p:nvPr>
        </p:nvSpPr>
        <p:spPr>
          <a:xfrm>
            <a:off x="-25" y="-13725"/>
            <a:ext cx="9144000" cy="5157300"/>
          </a:xfrm>
          <a:prstGeom prst="rect">
            <a:avLst/>
          </a:prstGeom>
          <a:noFill/>
          <a:ln>
            <a:noFill/>
          </a:ln>
        </p:spPr>
      </p:sp>
      <p:sp>
        <p:nvSpPr>
          <p:cNvPr id="77" name="Google Shape;77;p10"/>
          <p:cNvSpPr txBox="1"/>
          <p:nvPr>
            <p:ph type="title"/>
          </p:nvPr>
        </p:nvSpPr>
        <p:spPr>
          <a:xfrm>
            <a:off x="720000" y="539500"/>
            <a:ext cx="3159900" cy="794100"/>
          </a:xfrm>
          <a:prstGeom prst="rect">
            <a:avLst/>
          </a:prstGeom>
          <a:solidFill>
            <a:schemeClr val="accent3"/>
          </a:solidFill>
        </p:spPr>
        <p:txBody>
          <a:bodyPr anchorCtr="0" anchor="t" bIns="91425" lIns="91425" spcFirstLastPara="1" rIns="91425" wrap="square" tIns="91425">
            <a:noAutofit/>
          </a:bodyPr>
          <a:lstStyle>
            <a:lvl1pPr lvl="0" rtl="0">
              <a:spcBef>
                <a:spcPts val="0"/>
              </a:spcBef>
              <a:spcAft>
                <a:spcPts val="0"/>
              </a:spcAft>
              <a:buSzPts val="2800"/>
              <a:buNone/>
              <a:defRPr sz="2000">
                <a:solidFill>
                  <a:schemeClr val="l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800"/>
              <a:buFont typeface="IBM Plex Mono"/>
              <a:buNone/>
              <a:defRPr b="1" sz="2800">
                <a:solidFill>
                  <a:schemeClr val="dk1"/>
                </a:solidFill>
                <a:latin typeface="IBM Plex Mono"/>
                <a:ea typeface="IBM Plex Mono"/>
                <a:cs typeface="IBM Plex Mono"/>
                <a:sym typeface="IBM Plex Mono"/>
              </a:defRPr>
            </a:lvl1pPr>
            <a:lvl2pPr lvl="1" rtl="0">
              <a:spcBef>
                <a:spcPts val="0"/>
              </a:spcBef>
              <a:spcAft>
                <a:spcPts val="0"/>
              </a:spcAft>
              <a:buClr>
                <a:schemeClr val="dk1"/>
              </a:buClr>
              <a:buSzPts val="2800"/>
              <a:buFont typeface="IBM Plex Mono"/>
              <a:buNone/>
              <a:defRPr b="1" sz="2800">
                <a:solidFill>
                  <a:schemeClr val="dk1"/>
                </a:solidFill>
                <a:latin typeface="IBM Plex Mono"/>
                <a:ea typeface="IBM Plex Mono"/>
                <a:cs typeface="IBM Plex Mono"/>
                <a:sym typeface="IBM Plex Mono"/>
              </a:defRPr>
            </a:lvl2pPr>
            <a:lvl3pPr lvl="2" rtl="0">
              <a:spcBef>
                <a:spcPts val="0"/>
              </a:spcBef>
              <a:spcAft>
                <a:spcPts val="0"/>
              </a:spcAft>
              <a:buClr>
                <a:schemeClr val="dk1"/>
              </a:buClr>
              <a:buSzPts val="2800"/>
              <a:buFont typeface="IBM Plex Mono"/>
              <a:buNone/>
              <a:defRPr b="1" sz="2800">
                <a:solidFill>
                  <a:schemeClr val="dk1"/>
                </a:solidFill>
                <a:latin typeface="IBM Plex Mono"/>
                <a:ea typeface="IBM Plex Mono"/>
                <a:cs typeface="IBM Plex Mono"/>
                <a:sym typeface="IBM Plex Mono"/>
              </a:defRPr>
            </a:lvl3pPr>
            <a:lvl4pPr lvl="3" rtl="0">
              <a:spcBef>
                <a:spcPts val="0"/>
              </a:spcBef>
              <a:spcAft>
                <a:spcPts val="0"/>
              </a:spcAft>
              <a:buClr>
                <a:schemeClr val="dk1"/>
              </a:buClr>
              <a:buSzPts val="2800"/>
              <a:buFont typeface="IBM Plex Mono"/>
              <a:buNone/>
              <a:defRPr b="1" sz="2800">
                <a:solidFill>
                  <a:schemeClr val="dk1"/>
                </a:solidFill>
                <a:latin typeface="IBM Plex Mono"/>
                <a:ea typeface="IBM Plex Mono"/>
                <a:cs typeface="IBM Plex Mono"/>
                <a:sym typeface="IBM Plex Mono"/>
              </a:defRPr>
            </a:lvl4pPr>
            <a:lvl5pPr lvl="4" rtl="0">
              <a:spcBef>
                <a:spcPts val="0"/>
              </a:spcBef>
              <a:spcAft>
                <a:spcPts val="0"/>
              </a:spcAft>
              <a:buClr>
                <a:schemeClr val="dk1"/>
              </a:buClr>
              <a:buSzPts val="2800"/>
              <a:buFont typeface="IBM Plex Mono"/>
              <a:buNone/>
              <a:defRPr b="1" sz="2800">
                <a:solidFill>
                  <a:schemeClr val="dk1"/>
                </a:solidFill>
                <a:latin typeface="IBM Plex Mono"/>
                <a:ea typeface="IBM Plex Mono"/>
                <a:cs typeface="IBM Plex Mono"/>
                <a:sym typeface="IBM Plex Mono"/>
              </a:defRPr>
            </a:lvl5pPr>
            <a:lvl6pPr lvl="5" rtl="0">
              <a:spcBef>
                <a:spcPts val="0"/>
              </a:spcBef>
              <a:spcAft>
                <a:spcPts val="0"/>
              </a:spcAft>
              <a:buClr>
                <a:schemeClr val="dk1"/>
              </a:buClr>
              <a:buSzPts val="2800"/>
              <a:buFont typeface="IBM Plex Mono"/>
              <a:buNone/>
              <a:defRPr b="1" sz="2800">
                <a:solidFill>
                  <a:schemeClr val="dk1"/>
                </a:solidFill>
                <a:latin typeface="IBM Plex Mono"/>
                <a:ea typeface="IBM Plex Mono"/>
                <a:cs typeface="IBM Plex Mono"/>
                <a:sym typeface="IBM Plex Mono"/>
              </a:defRPr>
            </a:lvl6pPr>
            <a:lvl7pPr lvl="6" rtl="0">
              <a:spcBef>
                <a:spcPts val="0"/>
              </a:spcBef>
              <a:spcAft>
                <a:spcPts val="0"/>
              </a:spcAft>
              <a:buClr>
                <a:schemeClr val="dk1"/>
              </a:buClr>
              <a:buSzPts val="2800"/>
              <a:buFont typeface="IBM Plex Mono"/>
              <a:buNone/>
              <a:defRPr b="1" sz="2800">
                <a:solidFill>
                  <a:schemeClr val="dk1"/>
                </a:solidFill>
                <a:latin typeface="IBM Plex Mono"/>
                <a:ea typeface="IBM Plex Mono"/>
                <a:cs typeface="IBM Plex Mono"/>
                <a:sym typeface="IBM Plex Mono"/>
              </a:defRPr>
            </a:lvl7pPr>
            <a:lvl8pPr lvl="7" rtl="0">
              <a:spcBef>
                <a:spcPts val="0"/>
              </a:spcBef>
              <a:spcAft>
                <a:spcPts val="0"/>
              </a:spcAft>
              <a:buClr>
                <a:schemeClr val="dk1"/>
              </a:buClr>
              <a:buSzPts val="2800"/>
              <a:buFont typeface="IBM Plex Mono"/>
              <a:buNone/>
              <a:defRPr b="1" sz="2800">
                <a:solidFill>
                  <a:schemeClr val="dk1"/>
                </a:solidFill>
                <a:latin typeface="IBM Plex Mono"/>
                <a:ea typeface="IBM Plex Mono"/>
                <a:cs typeface="IBM Plex Mono"/>
                <a:sym typeface="IBM Plex Mono"/>
              </a:defRPr>
            </a:lvl8pPr>
            <a:lvl9pPr lvl="8" rtl="0">
              <a:spcBef>
                <a:spcPts val="0"/>
              </a:spcBef>
              <a:spcAft>
                <a:spcPts val="0"/>
              </a:spcAft>
              <a:buClr>
                <a:schemeClr val="dk1"/>
              </a:buClr>
              <a:buSzPts val="2800"/>
              <a:buFont typeface="IBM Plex Mono"/>
              <a:buNone/>
              <a:defRPr b="1" sz="2800">
                <a:solidFill>
                  <a:schemeClr val="dk1"/>
                </a:solidFill>
                <a:latin typeface="IBM Plex Mono"/>
                <a:ea typeface="IBM Plex Mono"/>
                <a:cs typeface="IBM Plex Mono"/>
                <a:sym typeface="IBM Plex Mon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indent="-317500" lvl="1" marL="9144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indent="-317500" lvl="2" marL="13716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indent="-317500" lvl="3" marL="18288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indent="-317500" lvl="4" marL="22860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indent="-317500" lvl="5" marL="27432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indent="-317500" lvl="6" marL="32004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indent="-317500" lvl="7" marL="36576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indent="-317500" lvl="8" marL="41148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80" name="Shape 380"/>
        <p:cNvGrpSpPr/>
        <p:nvPr/>
      </p:nvGrpSpPr>
      <p:grpSpPr>
        <a:xfrm>
          <a:off x="0" y="0"/>
          <a:ext cx="0" cy="0"/>
          <a:chOff x="0" y="0"/>
          <a:chExt cx="0" cy="0"/>
        </a:xfrm>
      </p:grpSpPr>
      <p:sp>
        <p:nvSpPr>
          <p:cNvPr id="381" name="Google Shape;381;p3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82" name="Google Shape;382;p3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9.jpg"/><Relationship Id="rId4" Type="http://schemas.openxmlformats.org/officeDocument/2006/relationships/image" Target="../media/image1.png"/><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20" Type="http://schemas.openxmlformats.org/officeDocument/2006/relationships/hyperlink" Target="https://storyset.com/?utm_source=slidesgo_template&amp;utm_medium=referral-link&amp;utm_campaign=promo-slide&amp;utm_term=slidesgo&amp;utm_content=storyset" TargetMode="External"/><Relationship Id="rId22" Type="http://schemas.openxmlformats.org/officeDocument/2006/relationships/hyperlink" Target="https://www.videvo.net/?utm_source=slidesgo_template&amp;utm_medium=referral-link&amp;utm_campaign=sg_resources&amp;utm_content=videvo" TargetMode="External"/><Relationship Id="rId21"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41.xml"/><Relationship Id="rId4" Type="http://schemas.openxmlformats.org/officeDocument/2006/relationships/slide" Target="/ppt/slides/slide38.xml"/><Relationship Id="rId9" Type="http://schemas.openxmlformats.org/officeDocument/2006/relationships/slide" Target="/ppt/slides/slide41.xml"/><Relationship Id="rId5" Type="http://schemas.openxmlformats.org/officeDocument/2006/relationships/slide" Target="/ppt/slides/slide37.xml"/><Relationship Id="rId6" Type="http://schemas.openxmlformats.org/officeDocument/2006/relationships/slide" Target="/ppt/slides/slide35.xml"/><Relationship Id="rId7" Type="http://schemas.openxmlformats.org/officeDocument/2006/relationships/slide" Target="/ppt/slides/slide35.xml"/><Relationship Id="rId8" Type="http://schemas.openxmlformats.org/officeDocument/2006/relationships/slide" Target="/ppt/slides/slide35.xml"/><Relationship Id="rId11" Type="http://schemas.openxmlformats.org/officeDocument/2006/relationships/slide" Target="/ppt/slides/slide43.xml"/><Relationship Id="rId10" Type="http://schemas.openxmlformats.org/officeDocument/2006/relationships/slide" Target="/ppt/slides/slide43.xml"/><Relationship Id="rId13" Type="http://schemas.openxmlformats.org/officeDocument/2006/relationships/slide" Target="/ppt/slides/slide49.xml"/><Relationship Id="rId12" Type="http://schemas.openxmlformats.org/officeDocument/2006/relationships/slide" Target="/ppt/slides/slide43.xml"/><Relationship Id="rId15" Type="http://schemas.openxmlformats.org/officeDocument/2006/relationships/hyperlink" Target="https://bit.ly/3A1uf1Q" TargetMode="External"/><Relationship Id="rId14" Type="http://schemas.openxmlformats.org/officeDocument/2006/relationships/hyperlink" Target="https://slidesgo.com/slidesgo-school/presentation-tips/how-to-edit-the-master-slides-in-our-templates" TargetMode="External"/><Relationship Id="rId17" Type="http://schemas.openxmlformats.org/officeDocument/2006/relationships/hyperlink" Target="http://bit.ly/33VAFh3" TargetMode="External"/><Relationship Id="rId16" Type="http://schemas.openxmlformats.org/officeDocument/2006/relationships/hyperlink" Target="http://bit.ly/30B07Gq" TargetMode="External"/><Relationship Id="rId19" Type="http://schemas.openxmlformats.org/officeDocument/2006/relationships/hyperlink" Target="https://www.flaticon.com/?utm_source=slidesgo_template&amp;utm_medium=referral-link&amp;utm_campaign=promo-slide&amp;utm_term=slidesgo&amp;utm_content=flaticon" TargetMode="External"/><Relationship Id="rId18" Type="http://schemas.openxmlformats.org/officeDocument/2006/relationships/hyperlink" Target="https://www.freepik.com/?utm_source=slidesgo_template&amp;utm_medium=referral-link&amp;utm_campaign=promo-slide&amp;utm_term=slidesgo&amp;utm_content=fre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29.jp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hyperlink" Target="https://slidesgo.com/de/slidesgo-schulel/presentation-tips/how-to-modify-a-graph-in-our-templates" TargetMode="External"/><Relationship Id="rId4" Type="http://schemas.openxmlformats.org/officeDocument/2006/relationships/hyperlink" Target="https://docs.google.com/spreadsheets/d/1poQlLjE4BJKAcTb_PEYuCj2IU3H_QHtqpqkDBaNOyBU/copy" TargetMode="External"/><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image" Target="../media/image32.jpg"/><Relationship Id="rId4" Type="http://schemas.openxmlformats.org/officeDocument/2006/relationships/image" Target="../media/image23.jpg"/><Relationship Id="rId5" Type="http://schemas.openxmlformats.org/officeDocument/2006/relationships/image" Target="../media/image3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hyperlink" Target="https://www.freepik.com/free-vector/realistic-vertical-poster-template-cyber-monday-sale_72515220.htm/?utm_source=slidesgo_template&amp;utm_medium=referral-link&amp;utm_campaign=sg_resources&amp;utm_content=freepik" TargetMode="External"/><Relationship Id="rId4"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hyperlink" Target="https://www.freepik.com/free-vector/realistic-background-cyber-monday-sale_72515137.htm/?utm_source=slidesgo_template&amp;utm_medium=referral-link&amp;utm_campaign=sg_resources&amp;utm_content=freepik" TargetMode="External"/><Relationship Id="rId4" Type="http://schemas.openxmlformats.org/officeDocument/2006/relationships/hyperlink" Target="https://www.freepik.com/free-vector/realistic-background-cyber-monday-sale_72515143.htm/?utm_source=slidesgo_template&amp;utm_medium=referral-link&amp;utm_campaign=sg_resources&amp;utm_content=freepik" TargetMode="External"/><Relationship Id="rId9" Type="http://schemas.openxmlformats.org/officeDocument/2006/relationships/hyperlink" Target="https://www.freepik.com/free-photo/woman-having-video-call-laptop_12457220.htm/?utm_source=slidesgo_template&amp;utm_medium=referral-link&amp;utm_campaign=sg_resources&amp;utm_content=freepik" TargetMode="External"/><Relationship Id="rId5" Type="http://schemas.openxmlformats.org/officeDocument/2006/relationships/hyperlink" Target="https://www.freepik.com/free-vector/realistic-cyber-monday-sale-banner_72360508.htm/?utm_source=slidesgo_template&amp;utm_medium=referral-link&amp;utm_campaign=sg_resources&amp;utm_content=freepik" TargetMode="External"/><Relationship Id="rId6" Type="http://schemas.openxmlformats.org/officeDocument/2006/relationships/hyperlink" Target="https://www.freepik.com/free-vector/realistic-landing-page-template-cyber-monday-sale_72515267.htm/?utm_source=slidesgo_template&amp;utm_medium=referral-link&amp;utm_campaign=sg_resources&amp;utm_content=freepik" TargetMode="External"/><Relationship Id="rId7" Type="http://schemas.openxmlformats.org/officeDocument/2006/relationships/hyperlink" Target="https://www.freepik.com/free-photo/home-made-robot-desk_12557404.htm/?utm_source=slidesgo_template&amp;utm_medium=referral-link&amp;utm_campaign=sg_resources&amp;utm_content=freepik" TargetMode="External"/><Relationship Id="rId8" Type="http://schemas.openxmlformats.org/officeDocument/2006/relationships/hyperlink" Target="https://www.freepik.com/free-photo/man-with-tablet-learning-make-robot_12557463.htm/?utm_source=slidesgo_template&amp;utm_medium=referral-link&amp;utm_campaign=sg_resources&amp;utm_content=freepik" TargetMode="External"/><Relationship Id="rId11" Type="http://schemas.openxmlformats.org/officeDocument/2006/relationships/hyperlink" Target="https://www.freepik.com/free-photo/front-view-beautiful-girl-with-yellow-hoodie_11382551.htm/?utm_source=slidesgo_template&amp;utm_medium=referral-link&amp;utm_campaign=sg_resources&amp;utm_content=freepik" TargetMode="External"/><Relationship Id="rId10" Type="http://schemas.openxmlformats.org/officeDocument/2006/relationships/hyperlink" Target="https://www.freepik.com/free-photo/male-barista-with-tattoos-serving-coffee-counter_16694593.htm/?utm_source=slidesgo_template&amp;utm_medium=referral-link&amp;utm_campaign=sg_resources&amp;utm_content=freepik" TargetMode="External"/><Relationship Id="rId12" Type="http://schemas.openxmlformats.org/officeDocument/2006/relationships/hyperlink" Target="https://www.flaticon.com/packs/artificial-intelligence-4/?utm_source=slidesgo_template&amp;utm_medium=referral-link&amp;utm_campaign=sg_resources&amp;utm_content=flatico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1.xml"/><Relationship Id="rId3" Type="http://schemas.openxmlformats.org/officeDocument/2006/relationships/hyperlink" Target="https://fonts.google.com/specimen/IBM+Plex+Mono" TargetMode="External"/><Relationship Id="rId4" Type="http://schemas.openxmlformats.org/officeDocument/2006/relationships/hyperlink" Target="https://fonts.google.com/specimen/Archivo"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6.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3.png"/><Relationship Id="rId14" Type="http://schemas.openxmlformats.org/officeDocument/2006/relationships/image" Target="../media/image18.png"/><Relationship Id="rId17" Type="http://schemas.openxmlformats.org/officeDocument/2006/relationships/image" Target="../media/image20.png"/><Relationship Id="rId16" Type="http://schemas.openxmlformats.org/officeDocument/2006/relationships/image" Target="../media/image14.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3.xml"/><Relationship Id="rId3" Type="http://schemas.openxmlformats.org/officeDocument/2006/relationships/hyperlink" Target="https://bit.ly/2ZjL1p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9.xml"/><Relationship Id="rId3" Type="http://schemas.openxmlformats.org/officeDocument/2006/relationships/hyperlink" Target="https://workspace.google.com/marketplace/app/icons_for_slides_docs/38157832650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6.xml"/><Relationship Id="rId3" Type="http://schemas.openxmlformats.org/officeDocument/2006/relationships/hyperlink" Target="http://bit.ly/2PfT4lq" TargetMode="Externa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40"/>
          <p:cNvPicPr preferRelativeResize="0"/>
          <p:nvPr/>
        </p:nvPicPr>
        <p:blipFill rotWithShape="1">
          <a:blip r:embed="rId3">
            <a:alphaModFix/>
          </a:blip>
          <a:srcRect b="9502" l="2123" r="0" t="0"/>
          <a:stretch/>
        </p:blipFill>
        <p:spPr>
          <a:xfrm>
            <a:off x="0" y="3692921"/>
            <a:ext cx="4304653" cy="1455275"/>
          </a:xfrm>
          <a:prstGeom prst="rect">
            <a:avLst/>
          </a:prstGeom>
          <a:noFill/>
          <a:ln>
            <a:noFill/>
          </a:ln>
        </p:spPr>
      </p:pic>
      <p:pic>
        <p:nvPicPr>
          <p:cNvPr id="391" name="Google Shape;391;p40"/>
          <p:cNvPicPr preferRelativeResize="0"/>
          <p:nvPr/>
        </p:nvPicPr>
        <p:blipFill rotWithShape="1">
          <a:blip r:embed="rId4">
            <a:alphaModFix/>
          </a:blip>
          <a:srcRect b="2954" l="0" r="5042" t="19097"/>
          <a:stretch/>
        </p:blipFill>
        <p:spPr>
          <a:xfrm>
            <a:off x="2396525" y="3055175"/>
            <a:ext cx="3716124" cy="958850"/>
          </a:xfrm>
          <a:prstGeom prst="rect">
            <a:avLst/>
          </a:prstGeom>
          <a:noFill/>
          <a:ln>
            <a:noFill/>
          </a:ln>
        </p:spPr>
      </p:pic>
      <p:pic>
        <p:nvPicPr>
          <p:cNvPr id="392" name="Google Shape;392;p40"/>
          <p:cNvPicPr preferRelativeResize="0"/>
          <p:nvPr/>
        </p:nvPicPr>
        <p:blipFill>
          <a:blip r:embed="rId5">
            <a:alphaModFix/>
          </a:blip>
          <a:stretch>
            <a:fillRect/>
          </a:stretch>
        </p:blipFill>
        <p:spPr>
          <a:xfrm rot="10800000">
            <a:off x="7519424" y="3535074"/>
            <a:ext cx="456876" cy="242950"/>
          </a:xfrm>
          <a:prstGeom prst="rect">
            <a:avLst/>
          </a:prstGeom>
          <a:noFill/>
          <a:ln>
            <a:noFill/>
          </a:ln>
        </p:spPr>
      </p:pic>
      <p:sp>
        <p:nvSpPr>
          <p:cNvPr id="393" name="Google Shape;393;p40"/>
          <p:cNvSpPr txBox="1"/>
          <p:nvPr>
            <p:ph type="ctrTitle"/>
          </p:nvPr>
        </p:nvSpPr>
        <p:spPr>
          <a:xfrm>
            <a:off x="1234950" y="1398100"/>
            <a:ext cx="6486900" cy="15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STUDIENGANG</a:t>
            </a:r>
            <a:endParaRPr/>
          </a:p>
          <a:p>
            <a:pPr indent="0" lvl="0" marL="0" rtl="0" algn="l">
              <a:spcBef>
                <a:spcPts val="0"/>
              </a:spcBef>
              <a:spcAft>
                <a:spcPts val="0"/>
              </a:spcAft>
              <a:buNone/>
            </a:pPr>
            <a:r>
              <a:rPr lang="de">
                <a:solidFill>
                  <a:schemeClr val="accent2"/>
                </a:solidFill>
              </a:rPr>
              <a:t>ROBOTIK</a:t>
            </a:r>
            <a:endParaRPr>
              <a:solidFill>
                <a:schemeClr val="accent2"/>
              </a:solidFill>
            </a:endParaRPr>
          </a:p>
        </p:txBody>
      </p:sp>
      <p:sp>
        <p:nvSpPr>
          <p:cNvPr id="394" name="Google Shape;394;p40"/>
          <p:cNvSpPr txBox="1"/>
          <p:nvPr>
            <p:ph idx="1" type="subTitle"/>
          </p:nvPr>
        </p:nvSpPr>
        <p:spPr>
          <a:xfrm>
            <a:off x="4572000" y="3461550"/>
            <a:ext cx="2947500" cy="3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Hier beginnt deine Präsentation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VIER IDEEN</a:t>
            </a:r>
            <a:endParaRPr/>
          </a:p>
        </p:txBody>
      </p:sp>
      <p:sp>
        <p:nvSpPr>
          <p:cNvPr id="490" name="Google Shape;490;p49"/>
          <p:cNvSpPr txBox="1"/>
          <p:nvPr>
            <p:ph idx="1" type="subTitle"/>
          </p:nvPr>
        </p:nvSpPr>
        <p:spPr>
          <a:xfrm>
            <a:off x="1838848" y="2095550"/>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Die Venus ist fast so groß wie die Erde</a:t>
            </a:r>
            <a:endParaRPr/>
          </a:p>
        </p:txBody>
      </p:sp>
      <p:sp>
        <p:nvSpPr>
          <p:cNvPr id="491" name="Google Shape;491;p49"/>
          <p:cNvSpPr txBox="1"/>
          <p:nvPr>
            <p:ph idx="2" type="subTitle"/>
          </p:nvPr>
        </p:nvSpPr>
        <p:spPr>
          <a:xfrm>
            <a:off x="5326952" y="2095550"/>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Jupiter ist der </a:t>
            </a:r>
            <a:r>
              <a:rPr b="1" lang="de"/>
              <a:t>größte Planet</a:t>
            </a:r>
            <a:r>
              <a:rPr lang="de"/>
              <a:t> von allen</a:t>
            </a:r>
            <a:endParaRPr/>
          </a:p>
        </p:txBody>
      </p:sp>
      <p:sp>
        <p:nvSpPr>
          <p:cNvPr id="492" name="Google Shape;492;p49"/>
          <p:cNvSpPr txBox="1"/>
          <p:nvPr>
            <p:ph idx="8" type="subTitle"/>
          </p:nvPr>
        </p:nvSpPr>
        <p:spPr>
          <a:xfrm>
            <a:off x="5326948" y="3383725"/>
            <a:ext cx="19782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SATURN</a:t>
            </a:r>
            <a:endParaRPr/>
          </a:p>
        </p:txBody>
      </p:sp>
      <p:sp>
        <p:nvSpPr>
          <p:cNvPr id="493" name="Google Shape;493;p49"/>
          <p:cNvSpPr txBox="1"/>
          <p:nvPr>
            <p:ph idx="5" type="subTitle"/>
          </p:nvPr>
        </p:nvSpPr>
        <p:spPr>
          <a:xfrm>
            <a:off x="1838848" y="1760150"/>
            <a:ext cx="19782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VENUS</a:t>
            </a:r>
            <a:endParaRPr/>
          </a:p>
        </p:txBody>
      </p:sp>
      <p:sp>
        <p:nvSpPr>
          <p:cNvPr id="494" name="Google Shape;494;p49"/>
          <p:cNvSpPr txBox="1"/>
          <p:nvPr>
            <p:ph idx="6" type="subTitle"/>
          </p:nvPr>
        </p:nvSpPr>
        <p:spPr>
          <a:xfrm>
            <a:off x="1838848" y="3383725"/>
            <a:ext cx="19782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MARS</a:t>
            </a:r>
            <a:endParaRPr/>
          </a:p>
        </p:txBody>
      </p:sp>
      <p:sp>
        <p:nvSpPr>
          <p:cNvPr id="495" name="Google Shape;495;p49"/>
          <p:cNvSpPr txBox="1"/>
          <p:nvPr>
            <p:ph idx="3" type="subTitle"/>
          </p:nvPr>
        </p:nvSpPr>
        <p:spPr>
          <a:xfrm>
            <a:off x="1838848" y="3719125"/>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Obwohl er rot ist, ist der Mars</a:t>
            </a:r>
            <a:r>
              <a:rPr b="1" lang="de"/>
              <a:t> sehr kalt</a:t>
            </a:r>
            <a:endParaRPr b="1"/>
          </a:p>
        </p:txBody>
      </p:sp>
      <p:sp>
        <p:nvSpPr>
          <p:cNvPr id="496" name="Google Shape;496;p49"/>
          <p:cNvSpPr txBox="1"/>
          <p:nvPr>
            <p:ph idx="4" type="subTitle"/>
          </p:nvPr>
        </p:nvSpPr>
        <p:spPr>
          <a:xfrm>
            <a:off x="5326952" y="3719125"/>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Saturn ist der Planet mit mehreren Ringen</a:t>
            </a:r>
            <a:endParaRPr/>
          </a:p>
        </p:txBody>
      </p:sp>
      <p:sp>
        <p:nvSpPr>
          <p:cNvPr id="497" name="Google Shape;497;p49"/>
          <p:cNvSpPr txBox="1"/>
          <p:nvPr>
            <p:ph idx="7" type="subTitle"/>
          </p:nvPr>
        </p:nvSpPr>
        <p:spPr>
          <a:xfrm>
            <a:off x="5326948" y="1760150"/>
            <a:ext cx="19782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JUPITER</a:t>
            </a:r>
            <a:endParaRPr/>
          </a:p>
        </p:txBody>
      </p:sp>
      <p:sp>
        <p:nvSpPr>
          <p:cNvPr id="498" name="Google Shape;498;p49"/>
          <p:cNvSpPr/>
          <p:nvPr/>
        </p:nvSpPr>
        <p:spPr>
          <a:xfrm>
            <a:off x="5431749" y="1323377"/>
            <a:ext cx="282590" cy="281664"/>
          </a:xfrm>
          <a:custGeom>
            <a:rect b="b" l="l" r="r" t="t"/>
            <a:pathLst>
              <a:path extrusionOk="0" h="915" w="918">
                <a:moveTo>
                  <a:pt x="914" y="703"/>
                </a:moveTo>
                <a:cubicBezTo>
                  <a:pt x="881" y="605"/>
                  <a:pt x="783" y="535"/>
                  <a:pt x="679" y="535"/>
                </a:cubicBezTo>
                <a:lnTo>
                  <a:pt x="192" y="535"/>
                </a:lnTo>
                <a:cubicBezTo>
                  <a:pt x="89" y="535"/>
                  <a:pt x="1" y="622"/>
                  <a:pt x="0" y="725"/>
                </a:cubicBezTo>
                <a:cubicBezTo>
                  <a:pt x="-1" y="771"/>
                  <a:pt x="37" y="808"/>
                  <a:pt x="83" y="808"/>
                </a:cubicBezTo>
                <a:lnTo>
                  <a:pt x="87" y="808"/>
                </a:lnTo>
                <a:cubicBezTo>
                  <a:pt x="99" y="747"/>
                  <a:pt x="154" y="700"/>
                  <a:pt x="219" y="700"/>
                </a:cubicBezTo>
                <a:cubicBezTo>
                  <a:pt x="283" y="700"/>
                  <a:pt x="340" y="747"/>
                  <a:pt x="352" y="808"/>
                </a:cubicBezTo>
                <a:lnTo>
                  <a:pt x="574" y="808"/>
                </a:lnTo>
                <a:cubicBezTo>
                  <a:pt x="587" y="747"/>
                  <a:pt x="641" y="700"/>
                  <a:pt x="706" y="700"/>
                </a:cubicBezTo>
                <a:cubicBezTo>
                  <a:pt x="771" y="700"/>
                  <a:pt x="825" y="746"/>
                  <a:pt x="838" y="807"/>
                </a:cubicBezTo>
                <a:cubicBezTo>
                  <a:pt x="862" y="805"/>
                  <a:pt x="889" y="793"/>
                  <a:pt x="903" y="774"/>
                </a:cubicBezTo>
                <a:cubicBezTo>
                  <a:pt x="918" y="753"/>
                  <a:pt x="922" y="727"/>
                  <a:pt x="914" y="703"/>
                </a:cubicBezTo>
                <a:moveTo>
                  <a:pt x="462" y="701"/>
                </a:moveTo>
                <a:lnTo>
                  <a:pt x="410" y="701"/>
                </a:lnTo>
                <a:cubicBezTo>
                  <a:pt x="396" y="701"/>
                  <a:pt x="383" y="690"/>
                  <a:pt x="382" y="676"/>
                </a:cubicBezTo>
                <a:cubicBezTo>
                  <a:pt x="381" y="660"/>
                  <a:pt x="393" y="647"/>
                  <a:pt x="409" y="647"/>
                </a:cubicBezTo>
                <a:lnTo>
                  <a:pt x="462" y="647"/>
                </a:lnTo>
                <a:cubicBezTo>
                  <a:pt x="476" y="647"/>
                  <a:pt x="488" y="657"/>
                  <a:pt x="489" y="671"/>
                </a:cubicBezTo>
                <a:cubicBezTo>
                  <a:pt x="491" y="687"/>
                  <a:pt x="478" y="701"/>
                  <a:pt x="462" y="701"/>
                </a:cubicBezTo>
                <a:moveTo>
                  <a:pt x="190" y="482"/>
                </a:moveTo>
                <a:lnTo>
                  <a:pt x="381" y="482"/>
                </a:lnTo>
                <a:lnTo>
                  <a:pt x="381" y="374"/>
                </a:lnTo>
                <a:lnTo>
                  <a:pt x="324" y="374"/>
                </a:lnTo>
                <a:cubicBezTo>
                  <a:pt x="266" y="374"/>
                  <a:pt x="213" y="412"/>
                  <a:pt x="195" y="468"/>
                </a:cubicBezTo>
                <a:lnTo>
                  <a:pt x="190" y="482"/>
                </a:lnTo>
                <a:moveTo>
                  <a:pt x="139" y="321"/>
                </a:moveTo>
                <a:cubicBezTo>
                  <a:pt x="154" y="321"/>
                  <a:pt x="166" y="309"/>
                  <a:pt x="166" y="295"/>
                </a:cubicBezTo>
                <a:cubicBezTo>
                  <a:pt x="166" y="162"/>
                  <a:pt x="276" y="53"/>
                  <a:pt x="409" y="53"/>
                </a:cubicBezTo>
                <a:cubicBezTo>
                  <a:pt x="542" y="53"/>
                  <a:pt x="652" y="162"/>
                  <a:pt x="652" y="295"/>
                </a:cubicBezTo>
                <a:cubicBezTo>
                  <a:pt x="652" y="310"/>
                  <a:pt x="664" y="321"/>
                  <a:pt x="679" y="321"/>
                </a:cubicBezTo>
                <a:cubicBezTo>
                  <a:pt x="693" y="321"/>
                  <a:pt x="705" y="309"/>
                  <a:pt x="705" y="295"/>
                </a:cubicBezTo>
                <a:cubicBezTo>
                  <a:pt x="705" y="132"/>
                  <a:pt x="571" y="0"/>
                  <a:pt x="409" y="0"/>
                </a:cubicBezTo>
                <a:cubicBezTo>
                  <a:pt x="246" y="0"/>
                  <a:pt x="112" y="132"/>
                  <a:pt x="112" y="295"/>
                </a:cubicBezTo>
                <a:cubicBezTo>
                  <a:pt x="112" y="309"/>
                  <a:pt x="124" y="321"/>
                  <a:pt x="139" y="321"/>
                </a:cubicBezTo>
                <a:moveTo>
                  <a:pt x="409" y="268"/>
                </a:moveTo>
                <a:cubicBezTo>
                  <a:pt x="424" y="268"/>
                  <a:pt x="436" y="280"/>
                  <a:pt x="436" y="295"/>
                </a:cubicBezTo>
                <a:cubicBezTo>
                  <a:pt x="436" y="309"/>
                  <a:pt x="448" y="321"/>
                  <a:pt x="462" y="321"/>
                </a:cubicBezTo>
                <a:cubicBezTo>
                  <a:pt x="477" y="321"/>
                  <a:pt x="489" y="309"/>
                  <a:pt x="489" y="295"/>
                </a:cubicBezTo>
                <a:cubicBezTo>
                  <a:pt x="489" y="250"/>
                  <a:pt x="453" y="214"/>
                  <a:pt x="409" y="214"/>
                </a:cubicBezTo>
                <a:cubicBezTo>
                  <a:pt x="364" y="214"/>
                  <a:pt x="328" y="250"/>
                  <a:pt x="328" y="295"/>
                </a:cubicBezTo>
                <a:cubicBezTo>
                  <a:pt x="328" y="309"/>
                  <a:pt x="340" y="321"/>
                  <a:pt x="355" y="321"/>
                </a:cubicBezTo>
                <a:cubicBezTo>
                  <a:pt x="370" y="321"/>
                  <a:pt x="382" y="309"/>
                  <a:pt x="382" y="295"/>
                </a:cubicBezTo>
                <a:cubicBezTo>
                  <a:pt x="382" y="280"/>
                  <a:pt x="394" y="268"/>
                  <a:pt x="409" y="268"/>
                </a:cubicBezTo>
                <a:moveTo>
                  <a:pt x="273" y="295"/>
                </a:moveTo>
                <a:cubicBezTo>
                  <a:pt x="273" y="221"/>
                  <a:pt x="335" y="161"/>
                  <a:pt x="409" y="161"/>
                </a:cubicBezTo>
                <a:cubicBezTo>
                  <a:pt x="483" y="161"/>
                  <a:pt x="545" y="221"/>
                  <a:pt x="545" y="295"/>
                </a:cubicBezTo>
                <a:cubicBezTo>
                  <a:pt x="545" y="310"/>
                  <a:pt x="556" y="321"/>
                  <a:pt x="571" y="321"/>
                </a:cubicBezTo>
                <a:cubicBezTo>
                  <a:pt x="585" y="321"/>
                  <a:pt x="598" y="309"/>
                  <a:pt x="598" y="295"/>
                </a:cubicBezTo>
                <a:cubicBezTo>
                  <a:pt x="598" y="191"/>
                  <a:pt x="512" y="107"/>
                  <a:pt x="409" y="107"/>
                </a:cubicBezTo>
                <a:cubicBezTo>
                  <a:pt x="305" y="107"/>
                  <a:pt x="219" y="191"/>
                  <a:pt x="219" y="295"/>
                </a:cubicBezTo>
                <a:cubicBezTo>
                  <a:pt x="219" y="310"/>
                  <a:pt x="231" y="321"/>
                  <a:pt x="246" y="321"/>
                </a:cubicBezTo>
                <a:cubicBezTo>
                  <a:pt x="261" y="321"/>
                  <a:pt x="273" y="309"/>
                  <a:pt x="273" y="295"/>
                </a:cubicBezTo>
                <a:moveTo>
                  <a:pt x="705" y="754"/>
                </a:moveTo>
                <a:cubicBezTo>
                  <a:pt x="661" y="754"/>
                  <a:pt x="625" y="790"/>
                  <a:pt x="625" y="834"/>
                </a:cubicBezTo>
                <a:cubicBezTo>
                  <a:pt x="625" y="879"/>
                  <a:pt x="660" y="915"/>
                  <a:pt x="705" y="915"/>
                </a:cubicBezTo>
                <a:cubicBezTo>
                  <a:pt x="749" y="915"/>
                  <a:pt x="786" y="879"/>
                  <a:pt x="786" y="834"/>
                </a:cubicBezTo>
                <a:cubicBezTo>
                  <a:pt x="786" y="790"/>
                  <a:pt x="750" y="754"/>
                  <a:pt x="705" y="754"/>
                </a:cubicBezTo>
                <a:moveTo>
                  <a:pt x="219" y="754"/>
                </a:moveTo>
                <a:cubicBezTo>
                  <a:pt x="175" y="754"/>
                  <a:pt x="139" y="790"/>
                  <a:pt x="139" y="834"/>
                </a:cubicBezTo>
                <a:cubicBezTo>
                  <a:pt x="139" y="879"/>
                  <a:pt x="175" y="915"/>
                  <a:pt x="219" y="915"/>
                </a:cubicBezTo>
                <a:cubicBezTo>
                  <a:pt x="264" y="915"/>
                  <a:pt x="300" y="879"/>
                  <a:pt x="300" y="834"/>
                </a:cubicBezTo>
                <a:cubicBezTo>
                  <a:pt x="300" y="790"/>
                  <a:pt x="264" y="754"/>
                  <a:pt x="219" y="754"/>
                </a:cubicBezTo>
                <a:moveTo>
                  <a:pt x="620" y="466"/>
                </a:moveTo>
                <a:cubicBezTo>
                  <a:pt x="602" y="411"/>
                  <a:pt x="549" y="374"/>
                  <a:pt x="491" y="374"/>
                </a:cubicBezTo>
                <a:lnTo>
                  <a:pt x="435" y="374"/>
                </a:lnTo>
                <a:lnTo>
                  <a:pt x="435" y="482"/>
                </a:lnTo>
                <a:lnTo>
                  <a:pt x="626" y="482"/>
                </a:lnTo>
                <a:lnTo>
                  <a:pt x="620" y="466"/>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99" name="Google Shape;499;p49"/>
          <p:cNvSpPr/>
          <p:nvPr/>
        </p:nvSpPr>
        <p:spPr>
          <a:xfrm>
            <a:off x="1945539" y="1326077"/>
            <a:ext cx="281975" cy="281664"/>
          </a:xfrm>
          <a:custGeom>
            <a:rect b="b" l="l" r="r" t="t"/>
            <a:pathLst>
              <a:path extrusionOk="0" h="915" w="916">
                <a:moveTo>
                  <a:pt x="161" y="540"/>
                </a:moveTo>
                <a:lnTo>
                  <a:pt x="54" y="540"/>
                </a:lnTo>
                <a:cubicBezTo>
                  <a:pt x="24" y="540"/>
                  <a:pt x="0" y="564"/>
                  <a:pt x="0" y="594"/>
                </a:cubicBezTo>
                <a:lnTo>
                  <a:pt x="0" y="647"/>
                </a:lnTo>
                <a:lnTo>
                  <a:pt x="214" y="647"/>
                </a:lnTo>
                <a:lnTo>
                  <a:pt x="214" y="594"/>
                </a:lnTo>
                <a:cubicBezTo>
                  <a:pt x="214" y="564"/>
                  <a:pt x="190" y="540"/>
                  <a:pt x="161" y="540"/>
                </a:cubicBezTo>
                <a:moveTo>
                  <a:pt x="0" y="862"/>
                </a:moveTo>
                <a:cubicBezTo>
                  <a:pt x="0" y="891"/>
                  <a:pt x="24" y="915"/>
                  <a:pt x="54" y="915"/>
                </a:cubicBezTo>
                <a:lnTo>
                  <a:pt x="161" y="915"/>
                </a:lnTo>
                <a:cubicBezTo>
                  <a:pt x="190" y="915"/>
                  <a:pt x="214" y="891"/>
                  <a:pt x="214" y="862"/>
                </a:cubicBezTo>
                <a:lnTo>
                  <a:pt x="214" y="808"/>
                </a:lnTo>
                <a:lnTo>
                  <a:pt x="0" y="808"/>
                </a:lnTo>
                <a:lnTo>
                  <a:pt x="0" y="862"/>
                </a:lnTo>
                <a:moveTo>
                  <a:pt x="582" y="430"/>
                </a:moveTo>
                <a:cubicBezTo>
                  <a:pt x="556" y="402"/>
                  <a:pt x="540" y="365"/>
                  <a:pt x="540" y="323"/>
                </a:cubicBezTo>
                <a:cubicBezTo>
                  <a:pt x="540" y="282"/>
                  <a:pt x="556" y="244"/>
                  <a:pt x="582" y="216"/>
                </a:cubicBezTo>
                <a:lnTo>
                  <a:pt x="485" y="216"/>
                </a:lnTo>
                <a:lnTo>
                  <a:pt x="485" y="156"/>
                </a:lnTo>
                <a:cubicBezTo>
                  <a:pt x="518" y="145"/>
                  <a:pt x="541" y="113"/>
                  <a:pt x="538" y="75"/>
                </a:cubicBezTo>
                <a:cubicBezTo>
                  <a:pt x="535" y="36"/>
                  <a:pt x="503" y="4"/>
                  <a:pt x="464" y="1"/>
                </a:cubicBezTo>
                <a:cubicBezTo>
                  <a:pt x="417" y="-2"/>
                  <a:pt x="378" y="35"/>
                  <a:pt x="378" y="81"/>
                </a:cubicBezTo>
                <a:cubicBezTo>
                  <a:pt x="378" y="116"/>
                  <a:pt x="400" y="145"/>
                  <a:pt x="431" y="156"/>
                </a:cubicBezTo>
                <a:lnTo>
                  <a:pt x="431" y="216"/>
                </a:lnTo>
                <a:lnTo>
                  <a:pt x="334" y="216"/>
                </a:lnTo>
                <a:cubicBezTo>
                  <a:pt x="360" y="244"/>
                  <a:pt x="376" y="282"/>
                  <a:pt x="376" y="323"/>
                </a:cubicBezTo>
                <a:cubicBezTo>
                  <a:pt x="376" y="365"/>
                  <a:pt x="360" y="402"/>
                  <a:pt x="334" y="430"/>
                </a:cubicBezTo>
                <a:lnTo>
                  <a:pt x="582" y="430"/>
                </a:lnTo>
                <a:moveTo>
                  <a:pt x="0" y="754"/>
                </a:moveTo>
                <a:lnTo>
                  <a:pt x="214" y="754"/>
                </a:lnTo>
                <a:lnTo>
                  <a:pt x="214" y="701"/>
                </a:lnTo>
                <a:lnTo>
                  <a:pt x="0" y="701"/>
                </a:lnTo>
                <a:lnTo>
                  <a:pt x="0" y="754"/>
                </a:lnTo>
                <a:moveTo>
                  <a:pt x="701" y="862"/>
                </a:moveTo>
                <a:cubicBezTo>
                  <a:pt x="701" y="891"/>
                  <a:pt x="725" y="915"/>
                  <a:pt x="755" y="915"/>
                </a:cubicBezTo>
                <a:lnTo>
                  <a:pt x="862" y="915"/>
                </a:lnTo>
                <a:cubicBezTo>
                  <a:pt x="892" y="915"/>
                  <a:pt x="916" y="891"/>
                  <a:pt x="916" y="862"/>
                </a:cubicBezTo>
                <a:lnTo>
                  <a:pt x="916" y="808"/>
                </a:lnTo>
                <a:lnTo>
                  <a:pt x="701" y="808"/>
                </a:lnTo>
                <a:lnTo>
                  <a:pt x="701" y="862"/>
                </a:lnTo>
                <a:moveTo>
                  <a:pt x="701" y="754"/>
                </a:moveTo>
                <a:lnTo>
                  <a:pt x="916" y="754"/>
                </a:lnTo>
                <a:lnTo>
                  <a:pt x="916" y="701"/>
                </a:lnTo>
                <a:lnTo>
                  <a:pt x="701" y="701"/>
                </a:lnTo>
                <a:lnTo>
                  <a:pt x="701" y="754"/>
                </a:lnTo>
                <a:moveTo>
                  <a:pt x="862" y="540"/>
                </a:moveTo>
                <a:lnTo>
                  <a:pt x="755" y="540"/>
                </a:lnTo>
                <a:cubicBezTo>
                  <a:pt x="725" y="540"/>
                  <a:pt x="701" y="564"/>
                  <a:pt x="701" y="594"/>
                </a:cubicBezTo>
                <a:lnTo>
                  <a:pt x="701" y="647"/>
                </a:lnTo>
                <a:lnTo>
                  <a:pt x="916" y="647"/>
                </a:lnTo>
                <a:lnTo>
                  <a:pt x="916" y="594"/>
                </a:lnTo>
                <a:cubicBezTo>
                  <a:pt x="916" y="564"/>
                  <a:pt x="892" y="540"/>
                  <a:pt x="862" y="540"/>
                </a:cubicBezTo>
                <a:moveTo>
                  <a:pt x="567" y="540"/>
                </a:moveTo>
                <a:lnTo>
                  <a:pt x="541" y="540"/>
                </a:lnTo>
                <a:lnTo>
                  <a:pt x="541" y="484"/>
                </a:lnTo>
                <a:lnTo>
                  <a:pt x="375" y="484"/>
                </a:lnTo>
                <a:lnTo>
                  <a:pt x="375" y="540"/>
                </a:lnTo>
                <a:lnTo>
                  <a:pt x="349" y="540"/>
                </a:lnTo>
                <a:cubicBezTo>
                  <a:pt x="304" y="540"/>
                  <a:pt x="268" y="576"/>
                  <a:pt x="268" y="620"/>
                </a:cubicBezTo>
                <a:lnTo>
                  <a:pt x="268" y="781"/>
                </a:lnTo>
                <a:cubicBezTo>
                  <a:pt x="268" y="796"/>
                  <a:pt x="280" y="808"/>
                  <a:pt x="295" y="808"/>
                </a:cubicBezTo>
                <a:lnTo>
                  <a:pt x="621" y="808"/>
                </a:lnTo>
                <a:cubicBezTo>
                  <a:pt x="636" y="808"/>
                  <a:pt x="648" y="796"/>
                  <a:pt x="648" y="781"/>
                </a:cubicBezTo>
                <a:lnTo>
                  <a:pt x="648" y="620"/>
                </a:lnTo>
                <a:cubicBezTo>
                  <a:pt x="648" y="576"/>
                  <a:pt x="612" y="540"/>
                  <a:pt x="567" y="540"/>
                </a:cubicBezTo>
                <a:moveTo>
                  <a:pt x="513" y="701"/>
                </a:moveTo>
                <a:lnTo>
                  <a:pt x="403" y="701"/>
                </a:lnTo>
                <a:cubicBezTo>
                  <a:pt x="389" y="701"/>
                  <a:pt x="377" y="690"/>
                  <a:pt x="375" y="676"/>
                </a:cubicBezTo>
                <a:cubicBezTo>
                  <a:pt x="374" y="660"/>
                  <a:pt x="386" y="647"/>
                  <a:pt x="402" y="647"/>
                </a:cubicBezTo>
                <a:lnTo>
                  <a:pt x="512" y="647"/>
                </a:lnTo>
                <a:cubicBezTo>
                  <a:pt x="526" y="647"/>
                  <a:pt x="538" y="658"/>
                  <a:pt x="540" y="672"/>
                </a:cubicBezTo>
                <a:cubicBezTo>
                  <a:pt x="541" y="687"/>
                  <a:pt x="529" y="701"/>
                  <a:pt x="513" y="701"/>
                </a:cubicBezTo>
                <a:moveTo>
                  <a:pt x="322" y="323"/>
                </a:moveTo>
                <a:cubicBezTo>
                  <a:pt x="322" y="263"/>
                  <a:pt x="274" y="215"/>
                  <a:pt x="214" y="215"/>
                </a:cubicBezTo>
                <a:cubicBezTo>
                  <a:pt x="155" y="215"/>
                  <a:pt x="107" y="263"/>
                  <a:pt x="107" y="323"/>
                </a:cubicBezTo>
                <a:cubicBezTo>
                  <a:pt x="107" y="382"/>
                  <a:pt x="155" y="430"/>
                  <a:pt x="214" y="430"/>
                </a:cubicBezTo>
                <a:cubicBezTo>
                  <a:pt x="274" y="430"/>
                  <a:pt x="322" y="382"/>
                  <a:pt x="322" y="323"/>
                </a:cubicBezTo>
                <a:moveTo>
                  <a:pt x="214" y="350"/>
                </a:moveTo>
                <a:cubicBezTo>
                  <a:pt x="200" y="350"/>
                  <a:pt x="188" y="338"/>
                  <a:pt x="188" y="323"/>
                </a:cubicBezTo>
                <a:cubicBezTo>
                  <a:pt x="188" y="308"/>
                  <a:pt x="200" y="296"/>
                  <a:pt x="214" y="296"/>
                </a:cubicBezTo>
                <a:cubicBezTo>
                  <a:pt x="229" y="296"/>
                  <a:pt x="241" y="308"/>
                  <a:pt x="241" y="323"/>
                </a:cubicBezTo>
                <a:cubicBezTo>
                  <a:pt x="241" y="338"/>
                  <a:pt x="229" y="350"/>
                  <a:pt x="214" y="350"/>
                </a:cubicBezTo>
                <a:moveTo>
                  <a:pt x="808" y="323"/>
                </a:moveTo>
                <a:cubicBezTo>
                  <a:pt x="808" y="263"/>
                  <a:pt x="761" y="215"/>
                  <a:pt x="701" y="215"/>
                </a:cubicBezTo>
                <a:cubicBezTo>
                  <a:pt x="642" y="215"/>
                  <a:pt x="593" y="263"/>
                  <a:pt x="593" y="323"/>
                </a:cubicBezTo>
                <a:cubicBezTo>
                  <a:pt x="593" y="382"/>
                  <a:pt x="641" y="430"/>
                  <a:pt x="701" y="430"/>
                </a:cubicBezTo>
                <a:cubicBezTo>
                  <a:pt x="760" y="430"/>
                  <a:pt x="808" y="382"/>
                  <a:pt x="808" y="323"/>
                </a:cubicBezTo>
                <a:moveTo>
                  <a:pt x="701" y="350"/>
                </a:moveTo>
                <a:cubicBezTo>
                  <a:pt x="686" y="350"/>
                  <a:pt x="674" y="338"/>
                  <a:pt x="674" y="323"/>
                </a:cubicBezTo>
                <a:cubicBezTo>
                  <a:pt x="674" y="308"/>
                  <a:pt x="687" y="296"/>
                  <a:pt x="701" y="296"/>
                </a:cubicBezTo>
                <a:cubicBezTo>
                  <a:pt x="716" y="296"/>
                  <a:pt x="727" y="308"/>
                  <a:pt x="727" y="323"/>
                </a:cubicBezTo>
                <a:cubicBezTo>
                  <a:pt x="727" y="338"/>
                  <a:pt x="715" y="350"/>
                  <a:pt x="701" y="350"/>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00" name="Google Shape;500;p49"/>
          <p:cNvSpPr/>
          <p:nvPr/>
        </p:nvSpPr>
        <p:spPr>
          <a:xfrm>
            <a:off x="1945539" y="2946644"/>
            <a:ext cx="281667" cy="281972"/>
          </a:xfrm>
          <a:custGeom>
            <a:rect b="b" l="l" r="r" t="t"/>
            <a:pathLst>
              <a:path extrusionOk="0" h="916" w="915">
                <a:moveTo>
                  <a:pt x="226" y="809"/>
                </a:moveTo>
                <a:lnTo>
                  <a:pt x="156" y="809"/>
                </a:lnTo>
                <a:cubicBezTo>
                  <a:pt x="144" y="776"/>
                  <a:pt x="112" y="753"/>
                  <a:pt x="74" y="756"/>
                </a:cubicBezTo>
                <a:cubicBezTo>
                  <a:pt x="35" y="758"/>
                  <a:pt x="3" y="790"/>
                  <a:pt x="0" y="830"/>
                </a:cubicBezTo>
                <a:cubicBezTo>
                  <a:pt x="-3" y="877"/>
                  <a:pt x="34" y="916"/>
                  <a:pt x="80" y="916"/>
                </a:cubicBezTo>
                <a:cubicBezTo>
                  <a:pt x="115" y="916"/>
                  <a:pt x="145" y="894"/>
                  <a:pt x="156" y="863"/>
                </a:cubicBezTo>
                <a:lnTo>
                  <a:pt x="243" y="863"/>
                </a:lnTo>
                <a:cubicBezTo>
                  <a:pt x="253" y="863"/>
                  <a:pt x="262" y="857"/>
                  <a:pt x="267" y="848"/>
                </a:cubicBezTo>
                <a:lnTo>
                  <a:pt x="313" y="756"/>
                </a:lnTo>
                <a:lnTo>
                  <a:pt x="265" y="732"/>
                </a:lnTo>
                <a:lnTo>
                  <a:pt x="226" y="809"/>
                </a:lnTo>
                <a:moveTo>
                  <a:pt x="80" y="161"/>
                </a:moveTo>
                <a:cubicBezTo>
                  <a:pt x="115" y="161"/>
                  <a:pt x="145" y="139"/>
                  <a:pt x="156" y="107"/>
                </a:cubicBezTo>
                <a:lnTo>
                  <a:pt x="226" y="107"/>
                </a:lnTo>
                <a:lnTo>
                  <a:pt x="251" y="158"/>
                </a:lnTo>
                <a:lnTo>
                  <a:pt x="298" y="131"/>
                </a:lnTo>
                <a:lnTo>
                  <a:pt x="267" y="69"/>
                </a:lnTo>
                <a:cubicBezTo>
                  <a:pt x="262" y="60"/>
                  <a:pt x="253" y="54"/>
                  <a:pt x="243" y="54"/>
                </a:cubicBezTo>
                <a:lnTo>
                  <a:pt x="156" y="54"/>
                </a:lnTo>
                <a:cubicBezTo>
                  <a:pt x="145" y="23"/>
                  <a:pt x="115" y="0"/>
                  <a:pt x="80" y="0"/>
                </a:cubicBezTo>
                <a:cubicBezTo>
                  <a:pt x="36" y="0"/>
                  <a:pt x="0" y="36"/>
                  <a:pt x="0" y="81"/>
                </a:cubicBezTo>
                <a:cubicBezTo>
                  <a:pt x="0" y="125"/>
                  <a:pt x="36" y="161"/>
                  <a:pt x="80" y="161"/>
                </a:cubicBezTo>
                <a:moveTo>
                  <a:pt x="688" y="107"/>
                </a:moveTo>
                <a:lnTo>
                  <a:pt x="759" y="107"/>
                </a:lnTo>
                <a:cubicBezTo>
                  <a:pt x="770" y="139"/>
                  <a:pt x="800" y="161"/>
                  <a:pt x="835" y="161"/>
                </a:cubicBezTo>
                <a:cubicBezTo>
                  <a:pt x="879" y="161"/>
                  <a:pt x="915" y="125"/>
                  <a:pt x="915" y="81"/>
                </a:cubicBezTo>
                <a:cubicBezTo>
                  <a:pt x="915" y="36"/>
                  <a:pt x="879" y="0"/>
                  <a:pt x="835" y="0"/>
                </a:cubicBezTo>
                <a:cubicBezTo>
                  <a:pt x="800" y="0"/>
                  <a:pt x="770" y="23"/>
                  <a:pt x="759" y="54"/>
                </a:cubicBezTo>
                <a:lnTo>
                  <a:pt x="672" y="54"/>
                </a:lnTo>
                <a:cubicBezTo>
                  <a:pt x="662" y="54"/>
                  <a:pt x="652" y="60"/>
                  <a:pt x="648" y="69"/>
                </a:cubicBezTo>
                <a:lnTo>
                  <a:pt x="617" y="131"/>
                </a:lnTo>
                <a:lnTo>
                  <a:pt x="663" y="158"/>
                </a:lnTo>
                <a:lnTo>
                  <a:pt x="688" y="107"/>
                </a:lnTo>
                <a:moveTo>
                  <a:pt x="835" y="755"/>
                </a:moveTo>
                <a:cubicBezTo>
                  <a:pt x="800" y="755"/>
                  <a:pt x="770" y="778"/>
                  <a:pt x="759" y="809"/>
                </a:cubicBezTo>
                <a:lnTo>
                  <a:pt x="688" y="809"/>
                </a:lnTo>
                <a:lnTo>
                  <a:pt x="650" y="732"/>
                </a:lnTo>
                <a:lnTo>
                  <a:pt x="602" y="756"/>
                </a:lnTo>
                <a:lnTo>
                  <a:pt x="648" y="848"/>
                </a:lnTo>
                <a:cubicBezTo>
                  <a:pt x="653" y="857"/>
                  <a:pt x="662" y="863"/>
                  <a:pt x="672" y="863"/>
                </a:cubicBezTo>
                <a:lnTo>
                  <a:pt x="759" y="863"/>
                </a:lnTo>
                <a:cubicBezTo>
                  <a:pt x="771" y="895"/>
                  <a:pt x="803" y="919"/>
                  <a:pt x="841" y="916"/>
                </a:cubicBezTo>
                <a:cubicBezTo>
                  <a:pt x="880" y="913"/>
                  <a:pt x="912" y="881"/>
                  <a:pt x="915" y="842"/>
                </a:cubicBezTo>
                <a:cubicBezTo>
                  <a:pt x="918" y="795"/>
                  <a:pt x="881" y="755"/>
                  <a:pt x="835" y="755"/>
                </a:cubicBezTo>
                <a:moveTo>
                  <a:pt x="755" y="295"/>
                </a:moveTo>
                <a:lnTo>
                  <a:pt x="485" y="429"/>
                </a:lnTo>
                <a:lnTo>
                  <a:pt x="485" y="755"/>
                </a:lnTo>
                <a:lnTo>
                  <a:pt x="755" y="621"/>
                </a:lnTo>
                <a:lnTo>
                  <a:pt x="755" y="295"/>
                </a:lnTo>
                <a:moveTo>
                  <a:pt x="470" y="111"/>
                </a:moveTo>
                <a:cubicBezTo>
                  <a:pt x="462" y="106"/>
                  <a:pt x="453" y="106"/>
                  <a:pt x="445" y="111"/>
                </a:cubicBezTo>
                <a:lnTo>
                  <a:pt x="192" y="251"/>
                </a:lnTo>
                <a:lnTo>
                  <a:pt x="457" y="383"/>
                </a:lnTo>
                <a:lnTo>
                  <a:pt x="722" y="251"/>
                </a:lnTo>
                <a:lnTo>
                  <a:pt x="470" y="111"/>
                </a:lnTo>
                <a:moveTo>
                  <a:pt x="161" y="604"/>
                </a:moveTo>
                <a:cubicBezTo>
                  <a:pt x="161" y="614"/>
                  <a:pt x="166" y="623"/>
                  <a:pt x="176" y="628"/>
                </a:cubicBezTo>
                <a:lnTo>
                  <a:pt x="431" y="755"/>
                </a:lnTo>
                <a:lnTo>
                  <a:pt x="431" y="429"/>
                </a:lnTo>
                <a:lnTo>
                  <a:pt x="161" y="295"/>
                </a:lnTo>
                <a:lnTo>
                  <a:pt x="161" y="604"/>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01" name="Google Shape;501;p49"/>
          <p:cNvSpPr/>
          <p:nvPr/>
        </p:nvSpPr>
        <p:spPr>
          <a:xfrm>
            <a:off x="5431749" y="2946644"/>
            <a:ext cx="281975" cy="281972"/>
          </a:xfrm>
          <a:custGeom>
            <a:rect b="b" l="l" r="r" t="t"/>
            <a:pathLst>
              <a:path extrusionOk="0" h="916" w="916">
                <a:moveTo>
                  <a:pt x="133" y="327"/>
                </a:moveTo>
                <a:lnTo>
                  <a:pt x="160" y="327"/>
                </a:lnTo>
                <a:lnTo>
                  <a:pt x="160" y="380"/>
                </a:lnTo>
                <a:lnTo>
                  <a:pt x="321" y="380"/>
                </a:lnTo>
                <a:lnTo>
                  <a:pt x="321" y="327"/>
                </a:lnTo>
                <a:lnTo>
                  <a:pt x="348" y="327"/>
                </a:lnTo>
                <a:cubicBezTo>
                  <a:pt x="363" y="327"/>
                  <a:pt x="375" y="315"/>
                  <a:pt x="375" y="300"/>
                </a:cubicBezTo>
                <a:lnTo>
                  <a:pt x="375" y="135"/>
                </a:lnTo>
                <a:cubicBezTo>
                  <a:pt x="375" y="61"/>
                  <a:pt x="314" y="0"/>
                  <a:pt x="241" y="0"/>
                </a:cubicBezTo>
                <a:lnTo>
                  <a:pt x="133" y="0"/>
                </a:lnTo>
                <a:cubicBezTo>
                  <a:pt x="119" y="0"/>
                  <a:pt x="107" y="12"/>
                  <a:pt x="107" y="27"/>
                </a:cubicBezTo>
                <a:lnTo>
                  <a:pt x="107" y="300"/>
                </a:lnTo>
                <a:cubicBezTo>
                  <a:pt x="107" y="315"/>
                  <a:pt x="119" y="327"/>
                  <a:pt x="133" y="327"/>
                </a:cubicBezTo>
                <a:moveTo>
                  <a:pt x="781" y="541"/>
                </a:moveTo>
                <a:lnTo>
                  <a:pt x="428" y="541"/>
                </a:lnTo>
                <a:lnTo>
                  <a:pt x="428" y="514"/>
                </a:lnTo>
                <a:cubicBezTo>
                  <a:pt x="428" y="470"/>
                  <a:pt x="392" y="434"/>
                  <a:pt x="348" y="434"/>
                </a:cubicBezTo>
                <a:lnTo>
                  <a:pt x="134" y="434"/>
                </a:lnTo>
                <a:cubicBezTo>
                  <a:pt x="89" y="434"/>
                  <a:pt x="53" y="470"/>
                  <a:pt x="53" y="514"/>
                </a:cubicBezTo>
                <a:lnTo>
                  <a:pt x="53" y="546"/>
                </a:lnTo>
                <a:cubicBezTo>
                  <a:pt x="22" y="557"/>
                  <a:pt x="0" y="587"/>
                  <a:pt x="0" y="622"/>
                </a:cubicBezTo>
                <a:lnTo>
                  <a:pt x="0" y="782"/>
                </a:lnTo>
                <a:cubicBezTo>
                  <a:pt x="0" y="797"/>
                  <a:pt x="12" y="809"/>
                  <a:pt x="26" y="809"/>
                </a:cubicBezTo>
                <a:cubicBezTo>
                  <a:pt x="26" y="720"/>
                  <a:pt x="99" y="648"/>
                  <a:pt x="187" y="648"/>
                </a:cubicBezTo>
                <a:cubicBezTo>
                  <a:pt x="243" y="648"/>
                  <a:pt x="293" y="677"/>
                  <a:pt x="322" y="721"/>
                </a:cubicBezTo>
                <a:cubicBezTo>
                  <a:pt x="350" y="677"/>
                  <a:pt x="400" y="648"/>
                  <a:pt x="456" y="648"/>
                </a:cubicBezTo>
                <a:cubicBezTo>
                  <a:pt x="512" y="648"/>
                  <a:pt x="563" y="677"/>
                  <a:pt x="592" y="721"/>
                </a:cubicBezTo>
                <a:cubicBezTo>
                  <a:pt x="621" y="677"/>
                  <a:pt x="672" y="648"/>
                  <a:pt x="728" y="648"/>
                </a:cubicBezTo>
                <a:cubicBezTo>
                  <a:pt x="798" y="648"/>
                  <a:pt x="857" y="694"/>
                  <a:pt x="879" y="756"/>
                </a:cubicBezTo>
                <a:lnTo>
                  <a:pt x="889" y="756"/>
                </a:lnTo>
                <a:cubicBezTo>
                  <a:pt x="904" y="756"/>
                  <a:pt x="916" y="744"/>
                  <a:pt x="916" y="729"/>
                </a:cubicBezTo>
                <a:lnTo>
                  <a:pt x="916" y="675"/>
                </a:lnTo>
                <a:cubicBezTo>
                  <a:pt x="915" y="601"/>
                  <a:pt x="855" y="541"/>
                  <a:pt x="781" y="541"/>
                </a:cubicBezTo>
                <a:moveTo>
                  <a:pt x="428" y="257"/>
                </a:moveTo>
                <a:lnTo>
                  <a:pt x="755" y="222"/>
                </a:lnTo>
                <a:lnTo>
                  <a:pt x="755" y="375"/>
                </a:lnTo>
                <a:cubicBezTo>
                  <a:pt x="755" y="382"/>
                  <a:pt x="762" y="386"/>
                  <a:pt x="768" y="383"/>
                </a:cubicBezTo>
                <a:cubicBezTo>
                  <a:pt x="794" y="369"/>
                  <a:pt x="821" y="398"/>
                  <a:pt x="802" y="424"/>
                </a:cubicBezTo>
                <a:cubicBezTo>
                  <a:pt x="801" y="425"/>
                  <a:pt x="801" y="426"/>
                  <a:pt x="800" y="427"/>
                </a:cubicBezTo>
                <a:cubicBezTo>
                  <a:pt x="778" y="442"/>
                  <a:pt x="755" y="427"/>
                  <a:pt x="755" y="406"/>
                </a:cubicBezTo>
                <a:cubicBezTo>
                  <a:pt x="755" y="384"/>
                  <a:pt x="728" y="368"/>
                  <a:pt x="705" y="389"/>
                </a:cubicBezTo>
                <a:cubicBezTo>
                  <a:pt x="703" y="391"/>
                  <a:pt x="702" y="393"/>
                  <a:pt x="702" y="395"/>
                </a:cubicBezTo>
                <a:cubicBezTo>
                  <a:pt x="692" y="462"/>
                  <a:pt x="767" y="517"/>
                  <a:pt x="836" y="468"/>
                </a:cubicBezTo>
                <a:cubicBezTo>
                  <a:pt x="839" y="466"/>
                  <a:pt x="841" y="463"/>
                  <a:pt x="843" y="461"/>
                </a:cubicBezTo>
                <a:cubicBezTo>
                  <a:pt x="882" y="405"/>
                  <a:pt x="855" y="347"/>
                  <a:pt x="808" y="331"/>
                </a:cubicBezTo>
                <a:lnTo>
                  <a:pt x="808" y="63"/>
                </a:lnTo>
                <a:cubicBezTo>
                  <a:pt x="808" y="58"/>
                  <a:pt x="804" y="54"/>
                  <a:pt x="799" y="54"/>
                </a:cubicBezTo>
                <a:lnTo>
                  <a:pt x="409" y="54"/>
                </a:lnTo>
                <a:cubicBezTo>
                  <a:pt x="421" y="79"/>
                  <a:pt x="428" y="106"/>
                  <a:pt x="428" y="134"/>
                </a:cubicBezTo>
                <a:lnTo>
                  <a:pt x="428" y="257"/>
                </a:lnTo>
                <a:moveTo>
                  <a:pt x="187" y="701"/>
                </a:moveTo>
                <a:cubicBezTo>
                  <a:pt x="128" y="701"/>
                  <a:pt x="80" y="748"/>
                  <a:pt x="80" y="808"/>
                </a:cubicBezTo>
                <a:cubicBezTo>
                  <a:pt x="80" y="867"/>
                  <a:pt x="128" y="916"/>
                  <a:pt x="187" y="916"/>
                </a:cubicBezTo>
                <a:cubicBezTo>
                  <a:pt x="246" y="916"/>
                  <a:pt x="294" y="867"/>
                  <a:pt x="294" y="808"/>
                </a:cubicBezTo>
                <a:cubicBezTo>
                  <a:pt x="294" y="748"/>
                  <a:pt x="246" y="701"/>
                  <a:pt x="187" y="701"/>
                </a:cubicBezTo>
                <a:moveTo>
                  <a:pt x="187" y="835"/>
                </a:moveTo>
                <a:cubicBezTo>
                  <a:pt x="172" y="835"/>
                  <a:pt x="160" y="823"/>
                  <a:pt x="160" y="808"/>
                </a:cubicBezTo>
                <a:cubicBezTo>
                  <a:pt x="160" y="793"/>
                  <a:pt x="172" y="782"/>
                  <a:pt x="187" y="782"/>
                </a:cubicBezTo>
                <a:cubicBezTo>
                  <a:pt x="202" y="782"/>
                  <a:pt x="214" y="794"/>
                  <a:pt x="214" y="808"/>
                </a:cubicBezTo>
                <a:cubicBezTo>
                  <a:pt x="214" y="823"/>
                  <a:pt x="202" y="835"/>
                  <a:pt x="187" y="835"/>
                </a:cubicBezTo>
                <a:moveTo>
                  <a:pt x="455" y="701"/>
                </a:moveTo>
                <a:cubicBezTo>
                  <a:pt x="396" y="701"/>
                  <a:pt x="348" y="748"/>
                  <a:pt x="348" y="808"/>
                </a:cubicBezTo>
                <a:cubicBezTo>
                  <a:pt x="348" y="867"/>
                  <a:pt x="396" y="916"/>
                  <a:pt x="455" y="916"/>
                </a:cubicBezTo>
                <a:cubicBezTo>
                  <a:pt x="514" y="916"/>
                  <a:pt x="564" y="867"/>
                  <a:pt x="564" y="808"/>
                </a:cubicBezTo>
                <a:cubicBezTo>
                  <a:pt x="564" y="748"/>
                  <a:pt x="514" y="701"/>
                  <a:pt x="455" y="701"/>
                </a:cubicBezTo>
                <a:moveTo>
                  <a:pt x="455" y="835"/>
                </a:moveTo>
                <a:cubicBezTo>
                  <a:pt x="440" y="835"/>
                  <a:pt x="428" y="823"/>
                  <a:pt x="428" y="808"/>
                </a:cubicBezTo>
                <a:cubicBezTo>
                  <a:pt x="428" y="793"/>
                  <a:pt x="440" y="782"/>
                  <a:pt x="455" y="782"/>
                </a:cubicBezTo>
                <a:cubicBezTo>
                  <a:pt x="470" y="782"/>
                  <a:pt x="482" y="794"/>
                  <a:pt x="482" y="808"/>
                </a:cubicBezTo>
                <a:cubicBezTo>
                  <a:pt x="482" y="823"/>
                  <a:pt x="470" y="835"/>
                  <a:pt x="455" y="835"/>
                </a:cubicBezTo>
                <a:moveTo>
                  <a:pt x="727" y="701"/>
                </a:moveTo>
                <a:cubicBezTo>
                  <a:pt x="668" y="701"/>
                  <a:pt x="620" y="748"/>
                  <a:pt x="620" y="808"/>
                </a:cubicBezTo>
                <a:cubicBezTo>
                  <a:pt x="620" y="867"/>
                  <a:pt x="668" y="916"/>
                  <a:pt x="727" y="916"/>
                </a:cubicBezTo>
                <a:cubicBezTo>
                  <a:pt x="786" y="916"/>
                  <a:pt x="834" y="867"/>
                  <a:pt x="834" y="808"/>
                </a:cubicBezTo>
                <a:cubicBezTo>
                  <a:pt x="834" y="748"/>
                  <a:pt x="786" y="701"/>
                  <a:pt x="727" y="701"/>
                </a:cubicBezTo>
                <a:moveTo>
                  <a:pt x="727" y="835"/>
                </a:moveTo>
                <a:cubicBezTo>
                  <a:pt x="712" y="835"/>
                  <a:pt x="700" y="823"/>
                  <a:pt x="700" y="808"/>
                </a:cubicBezTo>
                <a:cubicBezTo>
                  <a:pt x="700" y="793"/>
                  <a:pt x="712" y="782"/>
                  <a:pt x="727" y="782"/>
                </a:cubicBezTo>
                <a:cubicBezTo>
                  <a:pt x="742" y="782"/>
                  <a:pt x="754" y="794"/>
                  <a:pt x="754" y="808"/>
                </a:cubicBezTo>
                <a:cubicBezTo>
                  <a:pt x="754" y="823"/>
                  <a:pt x="742" y="835"/>
                  <a:pt x="727" y="835"/>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SECHS IDEEN</a:t>
            </a:r>
            <a:endParaRPr/>
          </a:p>
        </p:txBody>
      </p:sp>
      <p:sp>
        <p:nvSpPr>
          <p:cNvPr id="507" name="Google Shape;507;p50"/>
          <p:cNvSpPr txBox="1"/>
          <p:nvPr>
            <p:ph idx="3" type="subTitle"/>
          </p:nvPr>
        </p:nvSpPr>
        <p:spPr>
          <a:xfrm>
            <a:off x="720000" y="3719125"/>
            <a:ext cx="22089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Jupiter ist der größte Planet im Sonnensystem</a:t>
            </a:r>
            <a:endParaRPr/>
          </a:p>
        </p:txBody>
      </p:sp>
      <p:sp>
        <p:nvSpPr>
          <p:cNvPr id="508" name="Google Shape;508;p50"/>
          <p:cNvSpPr txBox="1"/>
          <p:nvPr>
            <p:ph idx="1" type="subTitle"/>
          </p:nvPr>
        </p:nvSpPr>
        <p:spPr>
          <a:xfrm>
            <a:off x="720000" y="2095563"/>
            <a:ext cx="22089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Merkur ist der </a:t>
            </a:r>
            <a:r>
              <a:rPr b="1" lang="de"/>
              <a:t>sonnennächste</a:t>
            </a:r>
            <a:r>
              <a:rPr lang="de"/>
              <a:t> Planet</a:t>
            </a:r>
            <a:endParaRPr/>
          </a:p>
        </p:txBody>
      </p:sp>
      <p:sp>
        <p:nvSpPr>
          <p:cNvPr id="509" name="Google Shape;509;p50"/>
          <p:cNvSpPr txBox="1"/>
          <p:nvPr>
            <p:ph idx="2" type="subTitle"/>
          </p:nvPr>
        </p:nvSpPr>
        <p:spPr>
          <a:xfrm>
            <a:off x="3467622" y="2095563"/>
            <a:ext cx="22089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Die Venus </a:t>
            </a:r>
            <a:r>
              <a:rPr b="1" lang="de"/>
              <a:t>hat einen</a:t>
            </a:r>
            <a:r>
              <a:rPr lang="de"/>
              <a:t> schönen Namen</a:t>
            </a:r>
            <a:endParaRPr/>
          </a:p>
        </p:txBody>
      </p:sp>
      <p:sp>
        <p:nvSpPr>
          <p:cNvPr id="510" name="Google Shape;510;p50"/>
          <p:cNvSpPr txBox="1"/>
          <p:nvPr>
            <p:ph idx="4" type="subTitle"/>
          </p:nvPr>
        </p:nvSpPr>
        <p:spPr>
          <a:xfrm>
            <a:off x="3467622" y="3719125"/>
            <a:ext cx="22089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Saturn besteht aus Wasserstoff und </a:t>
            </a:r>
            <a:r>
              <a:rPr b="1" lang="de"/>
              <a:t>Helium</a:t>
            </a:r>
            <a:endParaRPr b="1"/>
          </a:p>
        </p:txBody>
      </p:sp>
      <p:sp>
        <p:nvSpPr>
          <p:cNvPr id="511" name="Google Shape;511;p50"/>
          <p:cNvSpPr txBox="1"/>
          <p:nvPr>
            <p:ph idx="5" type="subTitle"/>
          </p:nvPr>
        </p:nvSpPr>
        <p:spPr>
          <a:xfrm>
            <a:off x="6215244" y="2095563"/>
            <a:ext cx="22089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Mars ist trotz seiner</a:t>
            </a:r>
            <a:r>
              <a:rPr b="1" lang="de"/>
              <a:t> roten Farbe</a:t>
            </a:r>
            <a:r>
              <a:rPr lang="de"/>
              <a:t> sehr kalt</a:t>
            </a:r>
            <a:endParaRPr/>
          </a:p>
        </p:txBody>
      </p:sp>
      <p:sp>
        <p:nvSpPr>
          <p:cNvPr id="512" name="Google Shape;512;p50"/>
          <p:cNvSpPr txBox="1"/>
          <p:nvPr>
            <p:ph idx="6" type="subTitle"/>
          </p:nvPr>
        </p:nvSpPr>
        <p:spPr>
          <a:xfrm>
            <a:off x="6215244" y="3719125"/>
            <a:ext cx="22089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Neptun ist am weitesten von der Sonne entfernt</a:t>
            </a:r>
            <a:endParaRPr/>
          </a:p>
        </p:txBody>
      </p:sp>
      <p:sp>
        <p:nvSpPr>
          <p:cNvPr id="513" name="Google Shape;513;p50"/>
          <p:cNvSpPr txBox="1"/>
          <p:nvPr>
            <p:ph idx="7" type="subTitle"/>
          </p:nvPr>
        </p:nvSpPr>
        <p:spPr>
          <a:xfrm>
            <a:off x="720976" y="1760150"/>
            <a:ext cx="22068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MERKUR</a:t>
            </a:r>
            <a:endParaRPr/>
          </a:p>
        </p:txBody>
      </p:sp>
      <p:sp>
        <p:nvSpPr>
          <p:cNvPr id="514" name="Google Shape;514;p50"/>
          <p:cNvSpPr txBox="1"/>
          <p:nvPr>
            <p:ph idx="8" type="subTitle"/>
          </p:nvPr>
        </p:nvSpPr>
        <p:spPr>
          <a:xfrm>
            <a:off x="3468598" y="1760150"/>
            <a:ext cx="22068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VENUS</a:t>
            </a:r>
            <a:endParaRPr/>
          </a:p>
        </p:txBody>
      </p:sp>
      <p:sp>
        <p:nvSpPr>
          <p:cNvPr id="515" name="Google Shape;515;p50"/>
          <p:cNvSpPr txBox="1"/>
          <p:nvPr>
            <p:ph idx="9" type="subTitle"/>
          </p:nvPr>
        </p:nvSpPr>
        <p:spPr>
          <a:xfrm>
            <a:off x="6216220" y="1760150"/>
            <a:ext cx="22068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MARS</a:t>
            </a:r>
            <a:endParaRPr/>
          </a:p>
        </p:txBody>
      </p:sp>
      <p:sp>
        <p:nvSpPr>
          <p:cNvPr id="516" name="Google Shape;516;p50"/>
          <p:cNvSpPr txBox="1"/>
          <p:nvPr>
            <p:ph idx="13" type="subTitle"/>
          </p:nvPr>
        </p:nvSpPr>
        <p:spPr>
          <a:xfrm>
            <a:off x="721001" y="3383725"/>
            <a:ext cx="22068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JUPITER</a:t>
            </a:r>
            <a:endParaRPr/>
          </a:p>
        </p:txBody>
      </p:sp>
      <p:sp>
        <p:nvSpPr>
          <p:cNvPr id="517" name="Google Shape;517;p50"/>
          <p:cNvSpPr txBox="1"/>
          <p:nvPr>
            <p:ph idx="14" type="subTitle"/>
          </p:nvPr>
        </p:nvSpPr>
        <p:spPr>
          <a:xfrm>
            <a:off x="3468623" y="3383725"/>
            <a:ext cx="22068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SATURN</a:t>
            </a:r>
            <a:endParaRPr/>
          </a:p>
        </p:txBody>
      </p:sp>
      <p:sp>
        <p:nvSpPr>
          <p:cNvPr id="518" name="Google Shape;518;p50"/>
          <p:cNvSpPr txBox="1"/>
          <p:nvPr>
            <p:ph idx="15" type="subTitle"/>
          </p:nvPr>
        </p:nvSpPr>
        <p:spPr>
          <a:xfrm>
            <a:off x="6216245" y="3383725"/>
            <a:ext cx="22068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NEPTUN</a:t>
            </a:r>
            <a:endParaRPr/>
          </a:p>
        </p:txBody>
      </p:sp>
      <p:sp>
        <p:nvSpPr>
          <p:cNvPr id="519" name="Google Shape;519;p50"/>
          <p:cNvSpPr/>
          <p:nvPr/>
        </p:nvSpPr>
        <p:spPr>
          <a:xfrm>
            <a:off x="6291598" y="1325475"/>
            <a:ext cx="281667" cy="281972"/>
          </a:xfrm>
          <a:custGeom>
            <a:rect b="b" l="l" r="r" t="t"/>
            <a:pathLst>
              <a:path extrusionOk="0" h="916" w="915">
                <a:moveTo>
                  <a:pt x="457" y="538"/>
                </a:moveTo>
                <a:cubicBezTo>
                  <a:pt x="502" y="538"/>
                  <a:pt x="538" y="502"/>
                  <a:pt x="538" y="458"/>
                </a:cubicBezTo>
                <a:cubicBezTo>
                  <a:pt x="538" y="413"/>
                  <a:pt x="502" y="377"/>
                  <a:pt x="457" y="377"/>
                </a:cubicBezTo>
                <a:cubicBezTo>
                  <a:pt x="413" y="377"/>
                  <a:pt x="377" y="413"/>
                  <a:pt x="377" y="458"/>
                </a:cubicBezTo>
                <a:cubicBezTo>
                  <a:pt x="377" y="502"/>
                  <a:pt x="413" y="538"/>
                  <a:pt x="457" y="538"/>
                </a:cubicBezTo>
                <a:moveTo>
                  <a:pt x="888" y="431"/>
                </a:moveTo>
                <a:cubicBezTo>
                  <a:pt x="902" y="431"/>
                  <a:pt x="914" y="421"/>
                  <a:pt x="915" y="407"/>
                </a:cubicBezTo>
                <a:cubicBezTo>
                  <a:pt x="917" y="391"/>
                  <a:pt x="904" y="378"/>
                  <a:pt x="889" y="378"/>
                </a:cubicBezTo>
                <a:lnTo>
                  <a:pt x="806" y="378"/>
                </a:lnTo>
                <a:lnTo>
                  <a:pt x="806" y="324"/>
                </a:lnTo>
                <a:lnTo>
                  <a:pt x="888" y="324"/>
                </a:lnTo>
                <a:cubicBezTo>
                  <a:pt x="902" y="324"/>
                  <a:pt x="914" y="314"/>
                  <a:pt x="915" y="300"/>
                </a:cubicBezTo>
                <a:cubicBezTo>
                  <a:pt x="917" y="284"/>
                  <a:pt x="904" y="271"/>
                  <a:pt x="889" y="271"/>
                </a:cubicBezTo>
                <a:lnTo>
                  <a:pt x="806" y="271"/>
                </a:lnTo>
                <a:lnTo>
                  <a:pt x="806" y="190"/>
                </a:lnTo>
                <a:cubicBezTo>
                  <a:pt x="806" y="146"/>
                  <a:pt x="770" y="110"/>
                  <a:pt x="726" y="110"/>
                </a:cubicBezTo>
                <a:lnTo>
                  <a:pt x="646" y="110"/>
                </a:lnTo>
                <a:lnTo>
                  <a:pt x="646" y="28"/>
                </a:lnTo>
                <a:cubicBezTo>
                  <a:pt x="646" y="14"/>
                  <a:pt x="635" y="2"/>
                  <a:pt x="621" y="1"/>
                </a:cubicBezTo>
                <a:cubicBezTo>
                  <a:pt x="605" y="-1"/>
                  <a:pt x="592" y="12"/>
                  <a:pt x="592" y="27"/>
                </a:cubicBezTo>
                <a:lnTo>
                  <a:pt x="592" y="110"/>
                </a:lnTo>
                <a:lnTo>
                  <a:pt x="538" y="110"/>
                </a:lnTo>
                <a:lnTo>
                  <a:pt x="538" y="28"/>
                </a:lnTo>
                <a:cubicBezTo>
                  <a:pt x="538" y="14"/>
                  <a:pt x="528" y="2"/>
                  <a:pt x="514" y="1"/>
                </a:cubicBezTo>
                <a:cubicBezTo>
                  <a:pt x="498" y="-1"/>
                  <a:pt x="485" y="12"/>
                  <a:pt x="485" y="27"/>
                </a:cubicBezTo>
                <a:lnTo>
                  <a:pt x="485" y="110"/>
                </a:lnTo>
                <a:lnTo>
                  <a:pt x="431" y="110"/>
                </a:lnTo>
                <a:lnTo>
                  <a:pt x="431" y="28"/>
                </a:lnTo>
                <a:cubicBezTo>
                  <a:pt x="431" y="14"/>
                  <a:pt x="421" y="2"/>
                  <a:pt x="407" y="1"/>
                </a:cubicBezTo>
                <a:cubicBezTo>
                  <a:pt x="391" y="-1"/>
                  <a:pt x="377" y="12"/>
                  <a:pt x="377" y="27"/>
                </a:cubicBezTo>
                <a:lnTo>
                  <a:pt x="377" y="110"/>
                </a:lnTo>
                <a:lnTo>
                  <a:pt x="324" y="110"/>
                </a:lnTo>
                <a:lnTo>
                  <a:pt x="324" y="28"/>
                </a:lnTo>
                <a:cubicBezTo>
                  <a:pt x="324" y="14"/>
                  <a:pt x="313" y="2"/>
                  <a:pt x="299" y="1"/>
                </a:cubicBezTo>
                <a:cubicBezTo>
                  <a:pt x="283" y="-1"/>
                  <a:pt x="270" y="12"/>
                  <a:pt x="270" y="27"/>
                </a:cubicBezTo>
                <a:lnTo>
                  <a:pt x="270" y="110"/>
                </a:lnTo>
                <a:lnTo>
                  <a:pt x="190" y="110"/>
                </a:lnTo>
                <a:cubicBezTo>
                  <a:pt x="145" y="110"/>
                  <a:pt x="109" y="146"/>
                  <a:pt x="109" y="190"/>
                </a:cubicBezTo>
                <a:lnTo>
                  <a:pt x="109" y="271"/>
                </a:lnTo>
                <a:lnTo>
                  <a:pt x="28" y="271"/>
                </a:lnTo>
                <a:cubicBezTo>
                  <a:pt x="14" y="271"/>
                  <a:pt x="2" y="281"/>
                  <a:pt x="0" y="295"/>
                </a:cubicBezTo>
                <a:cubicBezTo>
                  <a:pt x="-1" y="311"/>
                  <a:pt x="12" y="324"/>
                  <a:pt x="27" y="324"/>
                </a:cubicBezTo>
                <a:lnTo>
                  <a:pt x="109" y="324"/>
                </a:lnTo>
                <a:lnTo>
                  <a:pt x="109" y="378"/>
                </a:lnTo>
                <a:lnTo>
                  <a:pt x="28" y="378"/>
                </a:lnTo>
                <a:cubicBezTo>
                  <a:pt x="14" y="378"/>
                  <a:pt x="2" y="388"/>
                  <a:pt x="0" y="402"/>
                </a:cubicBezTo>
                <a:cubicBezTo>
                  <a:pt x="-1" y="418"/>
                  <a:pt x="12" y="431"/>
                  <a:pt x="27" y="431"/>
                </a:cubicBezTo>
                <a:lnTo>
                  <a:pt x="109" y="431"/>
                </a:lnTo>
                <a:lnTo>
                  <a:pt x="109" y="485"/>
                </a:lnTo>
                <a:lnTo>
                  <a:pt x="28" y="485"/>
                </a:lnTo>
                <a:cubicBezTo>
                  <a:pt x="14" y="485"/>
                  <a:pt x="2" y="495"/>
                  <a:pt x="0" y="509"/>
                </a:cubicBezTo>
                <a:cubicBezTo>
                  <a:pt x="-1" y="525"/>
                  <a:pt x="12" y="539"/>
                  <a:pt x="27" y="539"/>
                </a:cubicBezTo>
                <a:lnTo>
                  <a:pt x="109" y="539"/>
                </a:lnTo>
                <a:lnTo>
                  <a:pt x="109" y="592"/>
                </a:lnTo>
                <a:lnTo>
                  <a:pt x="28" y="592"/>
                </a:lnTo>
                <a:cubicBezTo>
                  <a:pt x="14" y="592"/>
                  <a:pt x="2" y="603"/>
                  <a:pt x="0" y="617"/>
                </a:cubicBezTo>
                <a:cubicBezTo>
                  <a:pt x="-1" y="633"/>
                  <a:pt x="12" y="646"/>
                  <a:pt x="27" y="646"/>
                </a:cubicBezTo>
                <a:lnTo>
                  <a:pt x="109" y="646"/>
                </a:lnTo>
                <a:lnTo>
                  <a:pt x="109" y="726"/>
                </a:lnTo>
                <a:cubicBezTo>
                  <a:pt x="109" y="771"/>
                  <a:pt x="145" y="807"/>
                  <a:pt x="190" y="807"/>
                </a:cubicBezTo>
                <a:lnTo>
                  <a:pt x="270" y="807"/>
                </a:lnTo>
                <a:lnTo>
                  <a:pt x="270" y="888"/>
                </a:lnTo>
                <a:cubicBezTo>
                  <a:pt x="270" y="902"/>
                  <a:pt x="281" y="914"/>
                  <a:pt x="295" y="916"/>
                </a:cubicBezTo>
                <a:cubicBezTo>
                  <a:pt x="311" y="917"/>
                  <a:pt x="324" y="905"/>
                  <a:pt x="324" y="889"/>
                </a:cubicBezTo>
                <a:lnTo>
                  <a:pt x="324" y="807"/>
                </a:lnTo>
                <a:lnTo>
                  <a:pt x="377" y="807"/>
                </a:lnTo>
                <a:lnTo>
                  <a:pt x="377" y="888"/>
                </a:lnTo>
                <a:cubicBezTo>
                  <a:pt x="377" y="902"/>
                  <a:pt x="388" y="914"/>
                  <a:pt x="402" y="916"/>
                </a:cubicBezTo>
                <a:cubicBezTo>
                  <a:pt x="418" y="917"/>
                  <a:pt x="431" y="905"/>
                  <a:pt x="431" y="889"/>
                </a:cubicBezTo>
                <a:lnTo>
                  <a:pt x="431" y="807"/>
                </a:lnTo>
                <a:lnTo>
                  <a:pt x="485" y="807"/>
                </a:lnTo>
                <a:lnTo>
                  <a:pt x="485" y="888"/>
                </a:lnTo>
                <a:cubicBezTo>
                  <a:pt x="485" y="902"/>
                  <a:pt x="495" y="914"/>
                  <a:pt x="509" y="916"/>
                </a:cubicBezTo>
                <a:cubicBezTo>
                  <a:pt x="525" y="917"/>
                  <a:pt x="538" y="905"/>
                  <a:pt x="538" y="889"/>
                </a:cubicBezTo>
                <a:lnTo>
                  <a:pt x="538" y="807"/>
                </a:lnTo>
                <a:lnTo>
                  <a:pt x="592" y="807"/>
                </a:lnTo>
                <a:lnTo>
                  <a:pt x="592" y="888"/>
                </a:lnTo>
                <a:cubicBezTo>
                  <a:pt x="592" y="902"/>
                  <a:pt x="602" y="914"/>
                  <a:pt x="616" y="916"/>
                </a:cubicBezTo>
                <a:cubicBezTo>
                  <a:pt x="632" y="917"/>
                  <a:pt x="646" y="905"/>
                  <a:pt x="646" y="889"/>
                </a:cubicBezTo>
                <a:lnTo>
                  <a:pt x="646" y="807"/>
                </a:lnTo>
                <a:lnTo>
                  <a:pt x="726" y="807"/>
                </a:lnTo>
                <a:cubicBezTo>
                  <a:pt x="770" y="807"/>
                  <a:pt x="806" y="771"/>
                  <a:pt x="806" y="726"/>
                </a:cubicBezTo>
                <a:lnTo>
                  <a:pt x="806" y="646"/>
                </a:lnTo>
                <a:lnTo>
                  <a:pt x="888" y="646"/>
                </a:lnTo>
                <a:cubicBezTo>
                  <a:pt x="902" y="646"/>
                  <a:pt x="914" y="635"/>
                  <a:pt x="915" y="622"/>
                </a:cubicBezTo>
                <a:cubicBezTo>
                  <a:pt x="917" y="606"/>
                  <a:pt x="904" y="592"/>
                  <a:pt x="889" y="592"/>
                </a:cubicBezTo>
                <a:lnTo>
                  <a:pt x="806" y="592"/>
                </a:lnTo>
                <a:lnTo>
                  <a:pt x="806" y="539"/>
                </a:lnTo>
                <a:lnTo>
                  <a:pt x="888" y="539"/>
                </a:lnTo>
                <a:cubicBezTo>
                  <a:pt x="902" y="539"/>
                  <a:pt x="914" y="528"/>
                  <a:pt x="915" y="514"/>
                </a:cubicBezTo>
                <a:cubicBezTo>
                  <a:pt x="917" y="498"/>
                  <a:pt x="904" y="485"/>
                  <a:pt x="889" y="485"/>
                </a:cubicBezTo>
                <a:lnTo>
                  <a:pt x="806" y="485"/>
                </a:lnTo>
                <a:lnTo>
                  <a:pt x="806" y="431"/>
                </a:lnTo>
                <a:lnTo>
                  <a:pt x="888" y="431"/>
                </a:lnTo>
                <a:moveTo>
                  <a:pt x="699" y="673"/>
                </a:moveTo>
                <a:cubicBezTo>
                  <a:pt x="699" y="687"/>
                  <a:pt x="687" y="699"/>
                  <a:pt x="672" y="699"/>
                </a:cubicBezTo>
                <a:lnTo>
                  <a:pt x="243" y="699"/>
                </a:lnTo>
                <a:cubicBezTo>
                  <a:pt x="228" y="699"/>
                  <a:pt x="216" y="687"/>
                  <a:pt x="216" y="673"/>
                </a:cubicBezTo>
                <a:lnTo>
                  <a:pt x="216" y="244"/>
                </a:lnTo>
                <a:cubicBezTo>
                  <a:pt x="216" y="229"/>
                  <a:pt x="228" y="217"/>
                  <a:pt x="243" y="217"/>
                </a:cubicBezTo>
                <a:lnTo>
                  <a:pt x="672" y="217"/>
                </a:lnTo>
                <a:cubicBezTo>
                  <a:pt x="687" y="217"/>
                  <a:pt x="699" y="229"/>
                  <a:pt x="699" y="244"/>
                </a:cubicBezTo>
                <a:lnTo>
                  <a:pt x="699" y="673"/>
                </a:lnTo>
                <a:moveTo>
                  <a:pt x="270" y="646"/>
                </a:moveTo>
                <a:lnTo>
                  <a:pt x="645" y="646"/>
                </a:lnTo>
                <a:lnTo>
                  <a:pt x="645" y="271"/>
                </a:lnTo>
                <a:lnTo>
                  <a:pt x="270" y="271"/>
                </a:lnTo>
                <a:lnTo>
                  <a:pt x="270" y="646"/>
                </a:lnTo>
                <a:moveTo>
                  <a:pt x="457" y="324"/>
                </a:moveTo>
                <a:cubicBezTo>
                  <a:pt x="531" y="324"/>
                  <a:pt x="591" y="384"/>
                  <a:pt x="591" y="458"/>
                </a:cubicBezTo>
                <a:cubicBezTo>
                  <a:pt x="591" y="532"/>
                  <a:pt x="531" y="592"/>
                  <a:pt x="457" y="592"/>
                </a:cubicBezTo>
                <a:cubicBezTo>
                  <a:pt x="383" y="592"/>
                  <a:pt x="323" y="532"/>
                  <a:pt x="323" y="458"/>
                </a:cubicBezTo>
                <a:cubicBezTo>
                  <a:pt x="323" y="384"/>
                  <a:pt x="383" y="324"/>
                  <a:pt x="457" y="324"/>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20" name="Google Shape;520;p50"/>
          <p:cNvSpPr/>
          <p:nvPr/>
        </p:nvSpPr>
        <p:spPr>
          <a:xfrm>
            <a:off x="789733" y="2949342"/>
            <a:ext cx="281667" cy="281972"/>
          </a:xfrm>
          <a:custGeom>
            <a:rect b="b" l="l" r="r" t="t"/>
            <a:pathLst>
              <a:path extrusionOk="0" h="916" w="915">
                <a:moveTo>
                  <a:pt x="267" y="215"/>
                </a:moveTo>
                <a:lnTo>
                  <a:pt x="267" y="27"/>
                </a:lnTo>
                <a:cubicBezTo>
                  <a:pt x="267" y="12"/>
                  <a:pt x="255" y="0"/>
                  <a:pt x="241" y="0"/>
                </a:cubicBezTo>
                <a:cubicBezTo>
                  <a:pt x="226" y="0"/>
                  <a:pt x="214" y="12"/>
                  <a:pt x="214" y="27"/>
                </a:cubicBezTo>
                <a:lnTo>
                  <a:pt x="214" y="54"/>
                </a:lnTo>
                <a:lnTo>
                  <a:pt x="27" y="54"/>
                </a:lnTo>
                <a:cubicBezTo>
                  <a:pt x="10" y="54"/>
                  <a:pt x="-3" y="69"/>
                  <a:pt x="0" y="86"/>
                </a:cubicBezTo>
                <a:cubicBezTo>
                  <a:pt x="15" y="159"/>
                  <a:pt x="83" y="215"/>
                  <a:pt x="160" y="215"/>
                </a:cubicBezTo>
                <a:lnTo>
                  <a:pt x="267" y="215"/>
                </a:lnTo>
                <a:moveTo>
                  <a:pt x="312" y="325"/>
                </a:moveTo>
                <a:lnTo>
                  <a:pt x="284" y="268"/>
                </a:lnTo>
                <a:lnTo>
                  <a:pt x="160" y="268"/>
                </a:lnTo>
                <a:lnTo>
                  <a:pt x="160" y="398"/>
                </a:lnTo>
                <a:cubicBezTo>
                  <a:pt x="198" y="355"/>
                  <a:pt x="251" y="327"/>
                  <a:pt x="312" y="325"/>
                </a:cubicBezTo>
                <a:moveTo>
                  <a:pt x="348" y="539"/>
                </a:moveTo>
                <a:cubicBezTo>
                  <a:pt x="318" y="539"/>
                  <a:pt x="294" y="563"/>
                  <a:pt x="294" y="592"/>
                </a:cubicBezTo>
                <a:lnTo>
                  <a:pt x="294" y="741"/>
                </a:lnTo>
                <a:lnTo>
                  <a:pt x="246" y="838"/>
                </a:lnTo>
                <a:cubicBezTo>
                  <a:pt x="240" y="851"/>
                  <a:pt x="238" y="865"/>
                  <a:pt x="243" y="879"/>
                </a:cubicBezTo>
                <a:cubicBezTo>
                  <a:pt x="247" y="892"/>
                  <a:pt x="258" y="904"/>
                  <a:pt x="270" y="910"/>
                </a:cubicBezTo>
                <a:cubicBezTo>
                  <a:pt x="278" y="914"/>
                  <a:pt x="286" y="916"/>
                  <a:pt x="294" y="916"/>
                </a:cubicBezTo>
                <a:cubicBezTo>
                  <a:pt x="315" y="916"/>
                  <a:pt x="333" y="905"/>
                  <a:pt x="342" y="886"/>
                </a:cubicBezTo>
                <a:lnTo>
                  <a:pt x="396" y="777"/>
                </a:lnTo>
                <a:cubicBezTo>
                  <a:pt x="400" y="770"/>
                  <a:pt x="402" y="762"/>
                  <a:pt x="402" y="753"/>
                </a:cubicBezTo>
                <a:lnTo>
                  <a:pt x="402" y="592"/>
                </a:lnTo>
                <a:cubicBezTo>
                  <a:pt x="402" y="563"/>
                  <a:pt x="377" y="539"/>
                  <a:pt x="348" y="539"/>
                </a:cubicBezTo>
                <a:moveTo>
                  <a:pt x="834" y="110"/>
                </a:moveTo>
                <a:cubicBezTo>
                  <a:pt x="790" y="110"/>
                  <a:pt x="754" y="146"/>
                  <a:pt x="754" y="190"/>
                </a:cubicBezTo>
                <a:cubicBezTo>
                  <a:pt x="754" y="208"/>
                  <a:pt x="760" y="225"/>
                  <a:pt x="770" y="239"/>
                </a:cubicBezTo>
                <a:lnTo>
                  <a:pt x="712" y="328"/>
                </a:lnTo>
                <a:cubicBezTo>
                  <a:pt x="725" y="326"/>
                  <a:pt x="739" y="324"/>
                  <a:pt x="754" y="324"/>
                </a:cubicBezTo>
                <a:lnTo>
                  <a:pt x="779" y="324"/>
                </a:lnTo>
                <a:lnTo>
                  <a:pt x="815" y="268"/>
                </a:lnTo>
                <a:cubicBezTo>
                  <a:pt x="821" y="269"/>
                  <a:pt x="828" y="270"/>
                  <a:pt x="834" y="270"/>
                </a:cubicBezTo>
                <a:cubicBezTo>
                  <a:pt x="879" y="270"/>
                  <a:pt x="915" y="234"/>
                  <a:pt x="915" y="190"/>
                </a:cubicBezTo>
                <a:cubicBezTo>
                  <a:pt x="915" y="146"/>
                  <a:pt x="879" y="110"/>
                  <a:pt x="834" y="110"/>
                </a:cubicBezTo>
                <a:moveTo>
                  <a:pt x="808" y="592"/>
                </a:moveTo>
                <a:lnTo>
                  <a:pt x="755" y="592"/>
                </a:lnTo>
                <a:lnTo>
                  <a:pt x="755" y="378"/>
                </a:lnTo>
                <a:cubicBezTo>
                  <a:pt x="666" y="378"/>
                  <a:pt x="594" y="450"/>
                  <a:pt x="594" y="539"/>
                </a:cubicBezTo>
                <a:cubicBezTo>
                  <a:pt x="594" y="618"/>
                  <a:pt x="653" y="686"/>
                  <a:pt x="731" y="698"/>
                </a:cubicBezTo>
                <a:lnTo>
                  <a:pt x="755" y="701"/>
                </a:lnTo>
                <a:lnTo>
                  <a:pt x="755" y="861"/>
                </a:lnTo>
                <a:cubicBezTo>
                  <a:pt x="755" y="888"/>
                  <a:pt x="777" y="914"/>
                  <a:pt x="804" y="916"/>
                </a:cubicBezTo>
                <a:cubicBezTo>
                  <a:pt x="835" y="918"/>
                  <a:pt x="862" y="893"/>
                  <a:pt x="862" y="862"/>
                </a:cubicBezTo>
                <a:lnTo>
                  <a:pt x="862" y="646"/>
                </a:lnTo>
                <a:cubicBezTo>
                  <a:pt x="862" y="616"/>
                  <a:pt x="838" y="592"/>
                  <a:pt x="808" y="592"/>
                </a:cubicBezTo>
                <a:moveTo>
                  <a:pt x="539" y="539"/>
                </a:moveTo>
                <a:cubicBezTo>
                  <a:pt x="539" y="474"/>
                  <a:pt x="568" y="417"/>
                  <a:pt x="613" y="378"/>
                </a:cubicBezTo>
                <a:lnTo>
                  <a:pt x="323" y="378"/>
                </a:lnTo>
                <a:cubicBezTo>
                  <a:pt x="238" y="378"/>
                  <a:pt x="166" y="443"/>
                  <a:pt x="160" y="528"/>
                </a:cubicBezTo>
                <a:cubicBezTo>
                  <a:pt x="156" y="592"/>
                  <a:pt x="190" y="648"/>
                  <a:pt x="241" y="677"/>
                </a:cubicBezTo>
                <a:lnTo>
                  <a:pt x="241" y="594"/>
                </a:lnTo>
                <a:cubicBezTo>
                  <a:pt x="241" y="537"/>
                  <a:pt x="285" y="488"/>
                  <a:pt x="342" y="485"/>
                </a:cubicBezTo>
                <a:cubicBezTo>
                  <a:pt x="404" y="482"/>
                  <a:pt x="455" y="531"/>
                  <a:pt x="455" y="592"/>
                </a:cubicBezTo>
                <a:lnTo>
                  <a:pt x="455" y="699"/>
                </a:lnTo>
                <a:lnTo>
                  <a:pt x="613" y="699"/>
                </a:lnTo>
                <a:cubicBezTo>
                  <a:pt x="568" y="660"/>
                  <a:pt x="539" y="602"/>
                  <a:pt x="539" y="539"/>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21" name="Google Shape;521;p50"/>
          <p:cNvSpPr/>
          <p:nvPr/>
        </p:nvSpPr>
        <p:spPr>
          <a:xfrm>
            <a:off x="3543835" y="1325475"/>
            <a:ext cx="264736" cy="281972"/>
          </a:xfrm>
          <a:custGeom>
            <a:rect b="b" l="l" r="r" t="t"/>
            <a:pathLst>
              <a:path extrusionOk="0" h="916" w="860">
                <a:moveTo>
                  <a:pt x="349" y="809"/>
                </a:moveTo>
                <a:cubicBezTo>
                  <a:pt x="305" y="809"/>
                  <a:pt x="269" y="773"/>
                  <a:pt x="269" y="729"/>
                </a:cubicBezTo>
                <a:lnTo>
                  <a:pt x="269" y="376"/>
                </a:lnTo>
                <a:lnTo>
                  <a:pt x="351" y="376"/>
                </a:lnTo>
                <a:lnTo>
                  <a:pt x="327" y="234"/>
                </a:lnTo>
                <a:cubicBezTo>
                  <a:pt x="326" y="229"/>
                  <a:pt x="326" y="224"/>
                  <a:pt x="326" y="218"/>
                </a:cubicBezTo>
                <a:cubicBezTo>
                  <a:pt x="293" y="228"/>
                  <a:pt x="269" y="259"/>
                  <a:pt x="269" y="295"/>
                </a:cubicBezTo>
                <a:lnTo>
                  <a:pt x="269" y="375"/>
                </a:lnTo>
                <a:lnTo>
                  <a:pt x="215" y="375"/>
                </a:lnTo>
                <a:lnTo>
                  <a:pt x="215" y="295"/>
                </a:lnTo>
                <a:cubicBezTo>
                  <a:pt x="215" y="221"/>
                  <a:pt x="275" y="161"/>
                  <a:pt x="349" y="161"/>
                </a:cubicBezTo>
                <a:lnTo>
                  <a:pt x="352" y="161"/>
                </a:lnTo>
                <a:lnTo>
                  <a:pt x="376" y="139"/>
                </a:lnTo>
                <a:cubicBezTo>
                  <a:pt x="376" y="138"/>
                  <a:pt x="376" y="136"/>
                  <a:pt x="376" y="134"/>
                </a:cubicBezTo>
                <a:cubicBezTo>
                  <a:pt x="376" y="83"/>
                  <a:pt x="398" y="35"/>
                  <a:pt x="434" y="0"/>
                </a:cubicBezTo>
                <a:lnTo>
                  <a:pt x="27" y="0"/>
                </a:lnTo>
                <a:cubicBezTo>
                  <a:pt x="12" y="0"/>
                  <a:pt x="0" y="12"/>
                  <a:pt x="0" y="27"/>
                </a:cubicBezTo>
                <a:lnTo>
                  <a:pt x="0" y="349"/>
                </a:lnTo>
                <a:cubicBezTo>
                  <a:pt x="0" y="364"/>
                  <a:pt x="12" y="375"/>
                  <a:pt x="27" y="375"/>
                </a:cubicBezTo>
                <a:lnTo>
                  <a:pt x="215" y="375"/>
                </a:lnTo>
                <a:lnTo>
                  <a:pt x="215" y="729"/>
                </a:lnTo>
                <a:cubicBezTo>
                  <a:pt x="215" y="803"/>
                  <a:pt x="275" y="863"/>
                  <a:pt x="349" y="863"/>
                </a:cubicBezTo>
                <a:lnTo>
                  <a:pt x="432" y="863"/>
                </a:lnTo>
                <a:cubicBezTo>
                  <a:pt x="430" y="854"/>
                  <a:pt x="429" y="845"/>
                  <a:pt x="429" y="836"/>
                </a:cubicBezTo>
                <a:cubicBezTo>
                  <a:pt x="429" y="827"/>
                  <a:pt x="430" y="818"/>
                  <a:pt x="432" y="809"/>
                </a:cubicBezTo>
                <a:lnTo>
                  <a:pt x="349" y="809"/>
                </a:lnTo>
                <a:moveTo>
                  <a:pt x="564" y="268"/>
                </a:moveTo>
                <a:cubicBezTo>
                  <a:pt x="636" y="268"/>
                  <a:pt x="697" y="210"/>
                  <a:pt x="698" y="135"/>
                </a:cubicBezTo>
                <a:cubicBezTo>
                  <a:pt x="698" y="58"/>
                  <a:pt x="639" y="0"/>
                  <a:pt x="564" y="0"/>
                </a:cubicBezTo>
                <a:cubicBezTo>
                  <a:pt x="490" y="0"/>
                  <a:pt x="429" y="59"/>
                  <a:pt x="429" y="134"/>
                </a:cubicBezTo>
                <a:cubicBezTo>
                  <a:pt x="429" y="209"/>
                  <a:pt x="491" y="268"/>
                  <a:pt x="564" y="268"/>
                </a:cubicBezTo>
                <a:moveTo>
                  <a:pt x="564" y="54"/>
                </a:moveTo>
                <a:cubicBezTo>
                  <a:pt x="608" y="54"/>
                  <a:pt x="644" y="90"/>
                  <a:pt x="644" y="134"/>
                </a:cubicBezTo>
                <a:cubicBezTo>
                  <a:pt x="644" y="179"/>
                  <a:pt x="608" y="215"/>
                  <a:pt x="564" y="215"/>
                </a:cubicBezTo>
                <a:cubicBezTo>
                  <a:pt x="519" y="215"/>
                  <a:pt x="483" y="179"/>
                  <a:pt x="483" y="134"/>
                </a:cubicBezTo>
                <a:cubicBezTo>
                  <a:pt x="483" y="90"/>
                  <a:pt x="519" y="54"/>
                  <a:pt x="564" y="54"/>
                </a:cubicBezTo>
                <a:moveTo>
                  <a:pt x="564" y="161"/>
                </a:moveTo>
                <a:cubicBezTo>
                  <a:pt x="578" y="161"/>
                  <a:pt x="590" y="148"/>
                  <a:pt x="590" y="134"/>
                </a:cubicBezTo>
                <a:cubicBezTo>
                  <a:pt x="590" y="119"/>
                  <a:pt x="578" y="108"/>
                  <a:pt x="564" y="108"/>
                </a:cubicBezTo>
                <a:cubicBezTo>
                  <a:pt x="549" y="108"/>
                  <a:pt x="537" y="120"/>
                  <a:pt x="537" y="134"/>
                </a:cubicBezTo>
                <a:cubicBezTo>
                  <a:pt x="537" y="149"/>
                  <a:pt x="549" y="161"/>
                  <a:pt x="564" y="161"/>
                </a:cubicBezTo>
                <a:moveTo>
                  <a:pt x="704" y="705"/>
                </a:moveTo>
                <a:lnTo>
                  <a:pt x="696" y="745"/>
                </a:lnTo>
                <a:cubicBezTo>
                  <a:pt x="693" y="756"/>
                  <a:pt x="688" y="766"/>
                  <a:pt x="682" y="775"/>
                </a:cubicBezTo>
                <a:cubicBezTo>
                  <a:pt x="692" y="793"/>
                  <a:pt x="698" y="814"/>
                  <a:pt x="698" y="836"/>
                </a:cubicBezTo>
                <a:cubicBezTo>
                  <a:pt x="698" y="866"/>
                  <a:pt x="687" y="894"/>
                  <a:pt x="670" y="916"/>
                </a:cubicBezTo>
                <a:lnTo>
                  <a:pt x="833" y="916"/>
                </a:lnTo>
                <a:cubicBezTo>
                  <a:pt x="848" y="916"/>
                  <a:pt x="860" y="904"/>
                  <a:pt x="860" y="890"/>
                </a:cubicBezTo>
                <a:cubicBezTo>
                  <a:pt x="860" y="798"/>
                  <a:pt x="792" y="721"/>
                  <a:pt x="704" y="705"/>
                </a:cubicBezTo>
                <a:moveTo>
                  <a:pt x="467" y="743"/>
                </a:moveTo>
                <a:cubicBezTo>
                  <a:pt x="491" y="718"/>
                  <a:pt x="525" y="702"/>
                  <a:pt x="563" y="702"/>
                </a:cubicBezTo>
                <a:cubicBezTo>
                  <a:pt x="594" y="702"/>
                  <a:pt x="622" y="712"/>
                  <a:pt x="644" y="729"/>
                </a:cubicBezTo>
                <a:lnTo>
                  <a:pt x="661" y="648"/>
                </a:lnTo>
                <a:lnTo>
                  <a:pt x="451" y="648"/>
                </a:lnTo>
                <a:lnTo>
                  <a:pt x="467" y="743"/>
                </a:lnTo>
                <a:moveTo>
                  <a:pt x="564" y="754"/>
                </a:moveTo>
                <a:cubicBezTo>
                  <a:pt x="519" y="754"/>
                  <a:pt x="483" y="790"/>
                  <a:pt x="483" y="835"/>
                </a:cubicBezTo>
                <a:cubicBezTo>
                  <a:pt x="483" y="879"/>
                  <a:pt x="519" y="915"/>
                  <a:pt x="564" y="915"/>
                </a:cubicBezTo>
                <a:cubicBezTo>
                  <a:pt x="608" y="915"/>
                  <a:pt x="644" y="879"/>
                  <a:pt x="644" y="835"/>
                </a:cubicBezTo>
                <a:cubicBezTo>
                  <a:pt x="644" y="790"/>
                  <a:pt x="608" y="754"/>
                  <a:pt x="564" y="754"/>
                </a:cubicBezTo>
                <a:moveTo>
                  <a:pt x="747" y="227"/>
                </a:moveTo>
                <a:cubicBezTo>
                  <a:pt x="749" y="217"/>
                  <a:pt x="746" y="208"/>
                  <a:pt x="739" y="202"/>
                </a:cubicBezTo>
                <a:cubicBezTo>
                  <a:pt x="711" y="273"/>
                  <a:pt x="642" y="323"/>
                  <a:pt x="564" y="323"/>
                </a:cubicBezTo>
                <a:cubicBezTo>
                  <a:pt x="485" y="323"/>
                  <a:pt x="416" y="273"/>
                  <a:pt x="388" y="202"/>
                </a:cubicBezTo>
                <a:cubicBezTo>
                  <a:pt x="382" y="208"/>
                  <a:pt x="378" y="216"/>
                  <a:pt x="380" y="226"/>
                </a:cubicBezTo>
                <a:lnTo>
                  <a:pt x="442" y="594"/>
                </a:lnTo>
                <a:lnTo>
                  <a:pt x="672" y="594"/>
                </a:lnTo>
                <a:lnTo>
                  <a:pt x="747" y="227"/>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22" name="Google Shape;522;p50"/>
          <p:cNvSpPr/>
          <p:nvPr/>
        </p:nvSpPr>
        <p:spPr>
          <a:xfrm>
            <a:off x="3543835" y="2949350"/>
            <a:ext cx="281359" cy="281972"/>
          </a:xfrm>
          <a:custGeom>
            <a:rect b="b" l="l" r="r" t="t"/>
            <a:pathLst>
              <a:path extrusionOk="0" h="916" w="914">
                <a:moveTo>
                  <a:pt x="347" y="516"/>
                </a:moveTo>
                <a:cubicBezTo>
                  <a:pt x="349" y="512"/>
                  <a:pt x="350" y="508"/>
                  <a:pt x="352" y="504"/>
                </a:cubicBezTo>
                <a:lnTo>
                  <a:pt x="344" y="491"/>
                </a:lnTo>
                <a:cubicBezTo>
                  <a:pt x="327" y="462"/>
                  <a:pt x="331" y="426"/>
                  <a:pt x="353" y="401"/>
                </a:cubicBezTo>
                <a:cubicBezTo>
                  <a:pt x="347" y="404"/>
                  <a:pt x="341" y="408"/>
                  <a:pt x="335" y="410"/>
                </a:cubicBezTo>
                <a:cubicBezTo>
                  <a:pt x="318" y="417"/>
                  <a:pt x="301" y="421"/>
                  <a:pt x="284" y="421"/>
                </a:cubicBezTo>
                <a:cubicBezTo>
                  <a:pt x="231" y="421"/>
                  <a:pt x="181" y="389"/>
                  <a:pt x="160" y="338"/>
                </a:cubicBezTo>
                <a:cubicBezTo>
                  <a:pt x="146" y="305"/>
                  <a:pt x="146" y="268"/>
                  <a:pt x="160" y="235"/>
                </a:cubicBezTo>
                <a:cubicBezTo>
                  <a:pt x="173" y="202"/>
                  <a:pt x="199" y="176"/>
                  <a:pt x="232" y="163"/>
                </a:cubicBezTo>
                <a:cubicBezTo>
                  <a:pt x="265" y="149"/>
                  <a:pt x="302" y="149"/>
                  <a:pt x="335" y="163"/>
                </a:cubicBezTo>
                <a:cubicBezTo>
                  <a:pt x="368" y="176"/>
                  <a:pt x="394" y="202"/>
                  <a:pt x="407" y="235"/>
                </a:cubicBezTo>
                <a:cubicBezTo>
                  <a:pt x="421" y="268"/>
                  <a:pt x="421" y="305"/>
                  <a:pt x="407" y="338"/>
                </a:cubicBezTo>
                <a:cubicBezTo>
                  <a:pt x="405" y="344"/>
                  <a:pt x="401" y="350"/>
                  <a:pt x="398" y="356"/>
                </a:cubicBezTo>
                <a:cubicBezTo>
                  <a:pt x="412" y="343"/>
                  <a:pt x="430" y="336"/>
                  <a:pt x="448" y="336"/>
                </a:cubicBezTo>
                <a:cubicBezTo>
                  <a:pt x="463" y="336"/>
                  <a:pt x="476" y="340"/>
                  <a:pt x="488" y="347"/>
                </a:cubicBezTo>
                <a:lnTo>
                  <a:pt x="501" y="355"/>
                </a:lnTo>
                <a:cubicBezTo>
                  <a:pt x="505" y="353"/>
                  <a:pt x="509" y="351"/>
                  <a:pt x="513" y="350"/>
                </a:cubicBezTo>
                <a:lnTo>
                  <a:pt x="517" y="335"/>
                </a:lnTo>
                <a:cubicBezTo>
                  <a:pt x="518" y="330"/>
                  <a:pt x="521" y="326"/>
                  <a:pt x="523" y="321"/>
                </a:cubicBezTo>
                <a:lnTo>
                  <a:pt x="520" y="319"/>
                </a:lnTo>
                <a:cubicBezTo>
                  <a:pt x="523" y="297"/>
                  <a:pt x="523" y="276"/>
                  <a:pt x="520" y="255"/>
                </a:cubicBezTo>
                <a:lnTo>
                  <a:pt x="556" y="228"/>
                </a:lnTo>
                <a:cubicBezTo>
                  <a:pt x="565" y="221"/>
                  <a:pt x="568" y="210"/>
                  <a:pt x="564" y="200"/>
                </a:cubicBezTo>
                <a:lnTo>
                  <a:pt x="543" y="150"/>
                </a:lnTo>
                <a:cubicBezTo>
                  <a:pt x="539" y="140"/>
                  <a:pt x="529" y="134"/>
                  <a:pt x="518" y="136"/>
                </a:cubicBezTo>
                <a:lnTo>
                  <a:pt x="473" y="142"/>
                </a:lnTo>
                <a:cubicBezTo>
                  <a:pt x="460" y="125"/>
                  <a:pt x="445" y="110"/>
                  <a:pt x="428" y="97"/>
                </a:cubicBezTo>
                <a:lnTo>
                  <a:pt x="435" y="48"/>
                </a:lnTo>
                <a:cubicBezTo>
                  <a:pt x="436" y="37"/>
                  <a:pt x="430" y="27"/>
                  <a:pt x="420" y="23"/>
                </a:cubicBezTo>
                <a:lnTo>
                  <a:pt x="371" y="2"/>
                </a:lnTo>
                <a:cubicBezTo>
                  <a:pt x="361" y="-2"/>
                  <a:pt x="349" y="1"/>
                  <a:pt x="342" y="10"/>
                </a:cubicBezTo>
                <a:lnTo>
                  <a:pt x="316" y="46"/>
                </a:lnTo>
                <a:cubicBezTo>
                  <a:pt x="295" y="43"/>
                  <a:pt x="273" y="43"/>
                  <a:pt x="252" y="46"/>
                </a:cubicBezTo>
                <a:lnTo>
                  <a:pt x="225" y="10"/>
                </a:lnTo>
                <a:cubicBezTo>
                  <a:pt x="219" y="1"/>
                  <a:pt x="207" y="-2"/>
                  <a:pt x="197" y="2"/>
                </a:cubicBezTo>
                <a:lnTo>
                  <a:pt x="147" y="23"/>
                </a:lnTo>
                <a:cubicBezTo>
                  <a:pt x="137" y="27"/>
                  <a:pt x="131" y="38"/>
                  <a:pt x="133" y="48"/>
                </a:cubicBezTo>
                <a:lnTo>
                  <a:pt x="139" y="97"/>
                </a:lnTo>
                <a:cubicBezTo>
                  <a:pt x="122" y="110"/>
                  <a:pt x="107" y="125"/>
                  <a:pt x="94" y="142"/>
                </a:cubicBezTo>
                <a:lnTo>
                  <a:pt x="50" y="136"/>
                </a:lnTo>
                <a:cubicBezTo>
                  <a:pt x="39" y="134"/>
                  <a:pt x="27" y="140"/>
                  <a:pt x="22" y="150"/>
                </a:cubicBezTo>
                <a:lnTo>
                  <a:pt x="2" y="200"/>
                </a:lnTo>
                <a:cubicBezTo>
                  <a:pt x="-2" y="210"/>
                  <a:pt x="1" y="221"/>
                  <a:pt x="10" y="228"/>
                </a:cubicBezTo>
                <a:lnTo>
                  <a:pt x="46" y="255"/>
                </a:lnTo>
                <a:cubicBezTo>
                  <a:pt x="43" y="276"/>
                  <a:pt x="43" y="297"/>
                  <a:pt x="46" y="319"/>
                </a:cubicBezTo>
                <a:lnTo>
                  <a:pt x="10" y="345"/>
                </a:lnTo>
                <a:cubicBezTo>
                  <a:pt x="1" y="352"/>
                  <a:pt x="-2" y="363"/>
                  <a:pt x="2" y="374"/>
                </a:cubicBezTo>
                <a:lnTo>
                  <a:pt x="23" y="423"/>
                </a:lnTo>
                <a:cubicBezTo>
                  <a:pt x="27" y="433"/>
                  <a:pt x="39" y="439"/>
                  <a:pt x="50" y="437"/>
                </a:cubicBezTo>
                <a:lnTo>
                  <a:pt x="94" y="431"/>
                </a:lnTo>
                <a:cubicBezTo>
                  <a:pt x="107" y="448"/>
                  <a:pt x="122" y="463"/>
                  <a:pt x="140" y="476"/>
                </a:cubicBezTo>
                <a:lnTo>
                  <a:pt x="133" y="520"/>
                </a:lnTo>
                <a:cubicBezTo>
                  <a:pt x="131" y="531"/>
                  <a:pt x="137" y="542"/>
                  <a:pt x="147" y="546"/>
                </a:cubicBezTo>
                <a:lnTo>
                  <a:pt x="197" y="566"/>
                </a:lnTo>
                <a:cubicBezTo>
                  <a:pt x="207" y="571"/>
                  <a:pt x="219" y="567"/>
                  <a:pt x="225" y="559"/>
                </a:cubicBezTo>
                <a:lnTo>
                  <a:pt x="252" y="523"/>
                </a:lnTo>
                <a:cubicBezTo>
                  <a:pt x="273" y="526"/>
                  <a:pt x="294" y="525"/>
                  <a:pt x="316" y="523"/>
                </a:cubicBezTo>
                <a:lnTo>
                  <a:pt x="318" y="526"/>
                </a:lnTo>
                <a:cubicBezTo>
                  <a:pt x="323" y="524"/>
                  <a:pt x="327" y="521"/>
                  <a:pt x="332" y="520"/>
                </a:cubicBezTo>
                <a:lnTo>
                  <a:pt x="347" y="516"/>
                </a:lnTo>
                <a:moveTo>
                  <a:pt x="896" y="572"/>
                </a:moveTo>
                <a:lnTo>
                  <a:pt x="848" y="561"/>
                </a:lnTo>
                <a:cubicBezTo>
                  <a:pt x="843" y="541"/>
                  <a:pt x="835" y="521"/>
                  <a:pt x="824" y="502"/>
                </a:cubicBezTo>
                <a:lnTo>
                  <a:pt x="847" y="464"/>
                </a:lnTo>
                <a:cubicBezTo>
                  <a:pt x="853" y="455"/>
                  <a:pt x="851" y="443"/>
                  <a:pt x="843" y="435"/>
                </a:cubicBezTo>
                <a:lnTo>
                  <a:pt x="805" y="397"/>
                </a:lnTo>
                <a:cubicBezTo>
                  <a:pt x="798" y="389"/>
                  <a:pt x="786" y="388"/>
                  <a:pt x="776" y="393"/>
                </a:cubicBezTo>
                <a:lnTo>
                  <a:pt x="738" y="416"/>
                </a:lnTo>
                <a:cubicBezTo>
                  <a:pt x="719" y="406"/>
                  <a:pt x="700" y="398"/>
                  <a:pt x="679" y="392"/>
                </a:cubicBezTo>
                <a:lnTo>
                  <a:pt x="668" y="348"/>
                </a:lnTo>
                <a:cubicBezTo>
                  <a:pt x="665" y="338"/>
                  <a:pt x="656" y="330"/>
                  <a:pt x="645" y="330"/>
                </a:cubicBezTo>
                <a:lnTo>
                  <a:pt x="591" y="330"/>
                </a:lnTo>
                <a:cubicBezTo>
                  <a:pt x="580" y="330"/>
                  <a:pt x="571" y="338"/>
                  <a:pt x="568" y="348"/>
                </a:cubicBezTo>
                <a:lnTo>
                  <a:pt x="557" y="392"/>
                </a:lnTo>
                <a:cubicBezTo>
                  <a:pt x="536" y="398"/>
                  <a:pt x="516" y="406"/>
                  <a:pt x="498" y="416"/>
                </a:cubicBezTo>
                <a:lnTo>
                  <a:pt x="460" y="393"/>
                </a:lnTo>
                <a:cubicBezTo>
                  <a:pt x="450" y="388"/>
                  <a:pt x="438" y="389"/>
                  <a:pt x="430" y="397"/>
                </a:cubicBezTo>
                <a:lnTo>
                  <a:pt x="393" y="435"/>
                </a:lnTo>
                <a:cubicBezTo>
                  <a:pt x="385" y="443"/>
                  <a:pt x="383" y="455"/>
                  <a:pt x="389" y="464"/>
                </a:cubicBezTo>
                <a:lnTo>
                  <a:pt x="412" y="502"/>
                </a:lnTo>
                <a:cubicBezTo>
                  <a:pt x="401" y="521"/>
                  <a:pt x="393" y="541"/>
                  <a:pt x="388" y="561"/>
                </a:cubicBezTo>
                <a:lnTo>
                  <a:pt x="344" y="572"/>
                </a:lnTo>
                <a:cubicBezTo>
                  <a:pt x="333" y="575"/>
                  <a:pt x="326" y="585"/>
                  <a:pt x="326" y="596"/>
                </a:cubicBezTo>
                <a:lnTo>
                  <a:pt x="326" y="649"/>
                </a:lnTo>
                <a:cubicBezTo>
                  <a:pt x="326" y="660"/>
                  <a:pt x="334" y="670"/>
                  <a:pt x="344" y="672"/>
                </a:cubicBezTo>
                <a:lnTo>
                  <a:pt x="388" y="683"/>
                </a:lnTo>
                <a:cubicBezTo>
                  <a:pt x="393" y="704"/>
                  <a:pt x="401" y="724"/>
                  <a:pt x="412" y="742"/>
                </a:cubicBezTo>
                <a:lnTo>
                  <a:pt x="389" y="781"/>
                </a:lnTo>
                <a:cubicBezTo>
                  <a:pt x="383" y="790"/>
                  <a:pt x="385" y="802"/>
                  <a:pt x="393" y="810"/>
                </a:cubicBezTo>
                <a:lnTo>
                  <a:pt x="430" y="848"/>
                </a:lnTo>
                <a:cubicBezTo>
                  <a:pt x="438" y="855"/>
                  <a:pt x="450" y="857"/>
                  <a:pt x="460" y="851"/>
                </a:cubicBezTo>
                <a:lnTo>
                  <a:pt x="498" y="828"/>
                </a:lnTo>
                <a:cubicBezTo>
                  <a:pt x="516" y="839"/>
                  <a:pt x="536" y="847"/>
                  <a:pt x="557" y="853"/>
                </a:cubicBezTo>
                <a:lnTo>
                  <a:pt x="568" y="898"/>
                </a:lnTo>
                <a:cubicBezTo>
                  <a:pt x="571" y="909"/>
                  <a:pt x="580" y="916"/>
                  <a:pt x="591" y="916"/>
                </a:cubicBezTo>
                <a:lnTo>
                  <a:pt x="645" y="916"/>
                </a:lnTo>
                <a:cubicBezTo>
                  <a:pt x="656" y="916"/>
                  <a:pt x="665" y="909"/>
                  <a:pt x="668" y="898"/>
                </a:cubicBezTo>
                <a:lnTo>
                  <a:pt x="679" y="853"/>
                </a:lnTo>
                <a:cubicBezTo>
                  <a:pt x="700" y="847"/>
                  <a:pt x="720" y="839"/>
                  <a:pt x="738" y="828"/>
                </a:cubicBezTo>
                <a:lnTo>
                  <a:pt x="777" y="851"/>
                </a:lnTo>
                <a:cubicBezTo>
                  <a:pt x="786" y="857"/>
                  <a:pt x="798" y="855"/>
                  <a:pt x="806" y="848"/>
                </a:cubicBezTo>
                <a:lnTo>
                  <a:pt x="844" y="810"/>
                </a:lnTo>
                <a:cubicBezTo>
                  <a:pt x="851" y="802"/>
                  <a:pt x="853" y="790"/>
                  <a:pt x="847" y="781"/>
                </a:cubicBezTo>
                <a:lnTo>
                  <a:pt x="824" y="742"/>
                </a:lnTo>
                <a:cubicBezTo>
                  <a:pt x="835" y="724"/>
                  <a:pt x="843" y="704"/>
                  <a:pt x="849" y="683"/>
                </a:cubicBezTo>
                <a:lnTo>
                  <a:pt x="896" y="672"/>
                </a:lnTo>
                <a:cubicBezTo>
                  <a:pt x="906" y="670"/>
                  <a:pt x="914" y="660"/>
                  <a:pt x="914" y="649"/>
                </a:cubicBezTo>
                <a:lnTo>
                  <a:pt x="914" y="596"/>
                </a:lnTo>
                <a:cubicBezTo>
                  <a:pt x="914" y="585"/>
                  <a:pt x="906" y="575"/>
                  <a:pt x="896" y="572"/>
                </a:cubicBezTo>
                <a:moveTo>
                  <a:pt x="619" y="756"/>
                </a:moveTo>
                <a:cubicBezTo>
                  <a:pt x="545" y="756"/>
                  <a:pt x="485" y="696"/>
                  <a:pt x="485" y="622"/>
                </a:cubicBezTo>
                <a:cubicBezTo>
                  <a:pt x="485" y="548"/>
                  <a:pt x="545" y="488"/>
                  <a:pt x="619" y="488"/>
                </a:cubicBezTo>
                <a:cubicBezTo>
                  <a:pt x="693" y="488"/>
                  <a:pt x="753" y="548"/>
                  <a:pt x="753" y="622"/>
                </a:cubicBezTo>
                <a:cubicBezTo>
                  <a:pt x="753" y="696"/>
                  <a:pt x="693" y="756"/>
                  <a:pt x="619" y="756"/>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23" name="Google Shape;523;p50"/>
          <p:cNvSpPr/>
          <p:nvPr/>
        </p:nvSpPr>
        <p:spPr>
          <a:xfrm>
            <a:off x="6291457" y="2949500"/>
            <a:ext cx="281975" cy="281664"/>
          </a:xfrm>
          <a:custGeom>
            <a:rect b="b" l="l" r="r" t="t"/>
            <a:pathLst>
              <a:path extrusionOk="0" h="915" w="916">
                <a:moveTo>
                  <a:pt x="243" y="324"/>
                </a:moveTo>
                <a:cubicBezTo>
                  <a:pt x="228" y="324"/>
                  <a:pt x="217" y="336"/>
                  <a:pt x="217" y="351"/>
                </a:cubicBezTo>
                <a:cubicBezTo>
                  <a:pt x="217" y="366"/>
                  <a:pt x="228" y="378"/>
                  <a:pt x="243" y="378"/>
                </a:cubicBezTo>
                <a:cubicBezTo>
                  <a:pt x="257" y="378"/>
                  <a:pt x="270" y="366"/>
                  <a:pt x="270" y="351"/>
                </a:cubicBezTo>
                <a:cubicBezTo>
                  <a:pt x="270" y="336"/>
                  <a:pt x="257" y="324"/>
                  <a:pt x="243" y="324"/>
                </a:cubicBezTo>
                <a:moveTo>
                  <a:pt x="915" y="396"/>
                </a:moveTo>
                <a:lnTo>
                  <a:pt x="861" y="235"/>
                </a:lnTo>
                <a:cubicBezTo>
                  <a:pt x="859" y="228"/>
                  <a:pt x="854" y="223"/>
                  <a:pt x="848" y="219"/>
                </a:cubicBezTo>
                <a:lnTo>
                  <a:pt x="753" y="173"/>
                </a:lnTo>
                <a:lnTo>
                  <a:pt x="753" y="243"/>
                </a:lnTo>
                <a:cubicBezTo>
                  <a:pt x="753" y="257"/>
                  <a:pt x="743" y="269"/>
                  <a:pt x="729" y="270"/>
                </a:cubicBezTo>
                <a:cubicBezTo>
                  <a:pt x="713" y="272"/>
                  <a:pt x="700" y="259"/>
                  <a:pt x="700" y="244"/>
                </a:cubicBezTo>
                <a:lnTo>
                  <a:pt x="700" y="102"/>
                </a:lnTo>
                <a:lnTo>
                  <a:pt x="642" y="13"/>
                </a:lnTo>
                <a:cubicBezTo>
                  <a:pt x="635" y="3"/>
                  <a:pt x="622" y="-2"/>
                  <a:pt x="611" y="2"/>
                </a:cubicBezTo>
                <a:lnTo>
                  <a:pt x="485" y="44"/>
                </a:lnTo>
                <a:lnTo>
                  <a:pt x="485" y="431"/>
                </a:lnTo>
                <a:lnTo>
                  <a:pt x="565" y="431"/>
                </a:lnTo>
                <a:cubicBezTo>
                  <a:pt x="579" y="431"/>
                  <a:pt x="591" y="442"/>
                  <a:pt x="592" y="456"/>
                </a:cubicBezTo>
                <a:cubicBezTo>
                  <a:pt x="594" y="471"/>
                  <a:pt x="581" y="485"/>
                  <a:pt x="566" y="485"/>
                </a:cubicBezTo>
                <a:lnTo>
                  <a:pt x="485" y="485"/>
                </a:lnTo>
                <a:lnTo>
                  <a:pt x="485" y="878"/>
                </a:lnTo>
                <a:lnTo>
                  <a:pt x="554" y="913"/>
                </a:lnTo>
                <a:cubicBezTo>
                  <a:pt x="564" y="918"/>
                  <a:pt x="576" y="916"/>
                  <a:pt x="585" y="908"/>
                </a:cubicBezTo>
                <a:lnTo>
                  <a:pt x="635" y="857"/>
                </a:lnTo>
                <a:lnTo>
                  <a:pt x="739" y="805"/>
                </a:lnTo>
                <a:cubicBezTo>
                  <a:pt x="748" y="801"/>
                  <a:pt x="753" y="790"/>
                  <a:pt x="753" y="780"/>
                </a:cubicBezTo>
                <a:lnTo>
                  <a:pt x="753" y="689"/>
                </a:lnTo>
                <a:lnTo>
                  <a:pt x="848" y="643"/>
                </a:lnTo>
                <a:cubicBezTo>
                  <a:pt x="857" y="638"/>
                  <a:pt x="863" y="629"/>
                  <a:pt x="863" y="619"/>
                </a:cubicBezTo>
                <a:lnTo>
                  <a:pt x="863" y="538"/>
                </a:lnTo>
                <a:lnTo>
                  <a:pt x="781" y="538"/>
                </a:lnTo>
                <a:cubicBezTo>
                  <a:pt x="768" y="538"/>
                  <a:pt x="756" y="529"/>
                  <a:pt x="754" y="516"/>
                </a:cubicBezTo>
                <a:cubicBezTo>
                  <a:pt x="751" y="499"/>
                  <a:pt x="764" y="485"/>
                  <a:pt x="780" y="485"/>
                </a:cubicBezTo>
                <a:lnTo>
                  <a:pt x="879" y="485"/>
                </a:lnTo>
                <a:lnTo>
                  <a:pt x="914" y="416"/>
                </a:lnTo>
                <a:cubicBezTo>
                  <a:pt x="917" y="410"/>
                  <a:pt x="917" y="402"/>
                  <a:pt x="915" y="396"/>
                </a:cubicBezTo>
                <a:moveTo>
                  <a:pt x="700" y="426"/>
                </a:moveTo>
                <a:lnTo>
                  <a:pt x="700" y="565"/>
                </a:lnTo>
                <a:cubicBezTo>
                  <a:pt x="700" y="576"/>
                  <a:pt x="694" y="585"/>
                  <a:pt x="685" y="589"/>
                </a:cubicBezTo>
                <a:lnTo>
                  <a:pt x="592" y="636"/>
                </a:lnTo>
                <a:lnTo>
                  <a:pt x="592" y="726"/>
                </a:lnTo>
                <a:cubicBezTo>
                  <a:pt x="592" y="739"/>
                  <a:pt x="582" y="752"/>
                  <a:pt x="568" y="753"/>
                </a:cubicBezTo>
                <a:cubicBezTo>
                  <a:pt x="552" y="754"/>
                  <a:pt x="539" y="742"/>
                  <a:pt x="539" y="726"/>
                </a:cubicBezTo>
                <a:lnTo>
                  <a:pt x="539" y="619"/>
                </a:lnTo>
                <a:cubicBezTo>
                  <a:pt x="539" y="609"/>
                  <a:pt x="544" y="600"/>
                  <a:pt x="554" y="595"/>
                </a:cubicBezTo>
                <a:lnTo>
                  <a:pt x="646" y="549"/>
                </a:lnTo>
                <a:lnTo>
                  <a:pt x="646" y="426"/>
                </a:lnTo>
                <a:cubicBezTo>
                  <a:pt x="615" y="415"/>
                  <a:pt x="592" y="386"/>
                  <a:pt x="592" y="351"/>
                </a:cubicBezTo>
                <a:cubicBezTo>
                  <a:pt x="592" y="348"/>
                  <a:pt x="593" y="344"/>
                  <a:pt x="593" y="341"/>
                </a:cubicBezTo>
                <a:lnTo>
                  <a:pt x="554" y="321"/>
                </a:lnTo>
                <a:cubicBezTo>
                  <a:pt x="545" y="317"/>
                  <a:pt x="539" y="307"/>
                  <a:pt x="539" y="297"/>
                </a:cubicBezTo>
                <a:lnTo>
                  <a:pt x="539" y="191"/>
                </a:lnTo>
                <a:cubicBezTo>
                  <a:pt x="539" y="177"/>
                  <a:pt x="549" y="165"/>
                  <a:pt x="563" y="163"/>
                </a:cubicBezTo>
                <a:cubicBezTo>
                  <a:pt x="579" y="162"/>
                  <a:pt x="592" y="174"/>
                  <a:pt x="592" y="190"/>
                </a:cubicBezTo>
                <a:lnTo>
                  <a:pt x="592" y="281"/>
                </a:lnTo>
                <a:lnTo>
                  <a:pt x="617" y="293"/>
                </a:lnTo>
                <a:cubicBezTo>
                  <a:pt x="634" y="277"/>
                  <a:pt x="657" y="268"/>
                  <a:pt x="682" y="271"/>
                </a:cubicBezTo>
                <a:cubicBezTo>
                  <a:pt x="719" y="275"/>
                  <a:pt x="749" y="305"/>
                  <a:pt x="753" y="342"/>
                </a:cubicBezTo>
                <a:cubicBezTo>
                  <a:pt x="757" y="381"/>
                  <a:pt x="733" y="414"/>
                  <a:pt x="700" y="426"/>
                </a:cubicBezTo>
                <a:moveTo>
                  <a:pt x="275" y="12"/>
                </a:moveTo>
                <a:lnTo>
                  <a:pt x="217" y="101"/>
                </a:lnTo>
                <a:lnTo>
                  <a:pt x="217" y="242"/>
                </a:lnTo>
                <a:cubicBezTo>
                  <a:pt x="217" y="256"/>
                  <a:pt x="207" y="269"/>
                  <a:pt x="193" y="270"/>
                </a:cubicBezTo>
                <a:cubicBezTo>
                  <a:pt x="177" y="271"/>
                  <a:pt x="163" y="259"/>
                  <a:pt x="163" y="243"/>
                </a:cubicBezTo>
                <a:lnTo>
                  <a:pt x="163" y="173"/>
                </a:lnTo>
                <a:lnTo>
                  <a:pt x="69" y="219"/>
                </a:lnTo>
                <a:cubicBezTo>
                  <a:pt x="63" y="222"/>
                  <a:pt x="58" y="228"/>
                  <a:pt x="56" y="235"/>
                </a:cubicBezTo>
                <a:lnTo>
                  <a:pt x="2" y="396"/>
                </a:lnTo>
                <a:cubicBezTo>
                  <a:pt x="0" y="403"/>
                  <a:pt x="0" y="410"/>
                  <a:pt x="4" y="416"/>
                </a:cubicBezTo>
                <a:lnTo>
                  <a:pt x="38" y="485"/>
                </a:lnTo>
                <a:lnTo>
                  <a:pt x="136" y="485"/>
                </a:lnTo>
                <a:cubicBezTo>
                  <a:pt x="149" y="485"/>
                  <a:pt x="161" y="494"/>
                  <a:pt x="163" y="507"/>
                </a:cubicBezTo>
                <a:cubicBezTo>
                  <a:pt x="166" y="524"/>
                  <a:pt x="153" y="538"/>
                  <a:pt x="137" y="538"/>
                </a:cubicBezTo>
                <a:lnTo>
                  <a:pt x="54" y="538"/>
                </a:lnTo>
                <a:lnTo>
                  <a:pt x="54" y="619"/>
                </a:lnTo>
                <a:cubicBezTo>
                  <a:pt x="54" y="629"/>
                  <a:pt x="60" y="638"/>
                  <a:pt x="69" y="643"/>
                </a:cubicBezTo>
                <a:lnTo>
                  <a:pt x="163" y="689"/>
                </a:lnTo>
                <a:lnTo>
                  <a:pt x="163" y="780"/>
                </a:lnTo>
                <a:cubicBezTo>
                  <a:pt x="163" y="790"/>
                  <a:pt x="169" y="801"/>
                  <a:pt x="178" y="805"/>
                </a:cubicBezTo>
                <a:lnTo>
                  <a:pt x="282" y="857"/>
                </a:lnTo>
                <a:lnTo>
                  <a:pt x="332" y="908"/>
                </a:lnTo>
                <a:cubicBezTo>
                  <a:pt x="340" y="916"/>
                  <a:pt x="353" y="918"/>
                  <a:pt x="363" y="913"/>
                </a:cubicBezTo>
                <a:lnTo>
                  <a:pt x="432" y="878"/>
                </a:lnTo>
                <a:lnTo>
                  <a:pt x="432" y="485"/>
                </a:lnTo>
                <a:lnTo>
                  <a:pt x="352" y="485"/>
                </a:lnTo>
                <a:cubicBezTo>
                  <a:pt x="338" y="485"/>
                  <a:pt x="326" y="474"/>
                  <a:pt x="324" y="460"/>
                </a:cubicBezTo>
                <a:cubicBezTo>
                  <a:pt x="323" y="444"/>
                  <a:pt x="336" y="431"/>
                  <a:pt x="351" y="431"/>
                </a:cubicBezTo>
                <a:lnTo>
                  <a:pt x="432" y="431"/>
                </a:lnTo>
                <a:lnTo>
                  <a:pt x="432" y="44"/>
                </a:lnTo>
                <a:lnTo>
                  <a:pt x="306" y="2"/>
                </a:lnTo>
                <a:cubicBezTo>
                  <a:pt x="294" y="-2"/>
                  <a:pt x="282" y="2"/>
                  <a:pt x="275" y="12"/>
                </a:cubicBezTo>
                <a:moveTo>
                  <a:pt x="349" y="163"/>
                </a:moveTo>
                <a:cubicBezTo>
                  <a:pt x="365" y="162"/>
                  <a:pt x="378" y="174"/>
                  <a:pt x="378" y="190"/>
                </a:cubicBezTo>
                <a:lnTo>
                  <a:pt x="378" y="297"/>
                </a:lnTo>
                <a:cubicBezTo>
                  <a:pt x="378" y="307"/>
                  <a:pt x="372" y="317"/>
                  <a:pt x="363" y="321"/>
                </a:cubicBezTo>
                <a:lnTo>
                  <a:pt x="323" y="341"/>
                </a:lnTo>
                <a:cubicBezTo>
                  <a:pt x="324" y="344"/>
                  <a:pt x="324" y="347"/>
                  <a:pt x="324" y="351"/>
                </a:cubicBezTo>
                <a:cubicBezTo>
                  <a:pt x="324" y="386"/>
                  <a:pt x="302" y="415"/>
                  <a:pt x="271" y="426"/>
                </a:cubicBezTo>
                <a:lnTo>
                  <a:pt x="271" y="549"/>
                </a:lnTo>
                <a:lnTo>
                  <a:pt x="363" y="595"/>
                </a:lnTo>
                <a:cubicBezTo>
                  <a:pt x="372" y="599"/>
                  <a:pt x="378" y="609"/>
                  <a:pt x="378" y="619"/>
                </a:cubicBezTo>
                <a:lnTo>
                  <a:pt x="378" y="725"/>
                </a:lnTo>
                <a:cubicBezTo>
                  <a:pt x="378" y="739"/>
                  <a:pt x="367" y="752"/>
                  <a:pt x="353" y="753"/>
                </a:cubicBezTo>
                <a:cubicBezTo>
                  <a:pt x="338" y="754"/>
                  <a:pt x="324" y="742"/>
                  <a:pt x="324" y="726"/>
                </a:cubicBezTo>
                <a:lnTo>
                  <a:pt x="324" y="636"/>
                </a:lnTo>
                <a:lnTo>
                  <a:pt x="232" y="589"/>
                </a:lnTo>
                <a:cubicBezTo>
                  <a:pt x="223" y="585"/>
                  <a:pt x="217" y="576"/>
                  <a:pt x="217" y="565"/>
                </a:cubicBezTo>
                <a:lnTo>
                  <a:pt x="217" y="426"/>
                </a:lnTo>
                <a:cubicBezTo>
                  <a:pt x="184" y="415"/>
                  <a:pt x="161" y="383"/>
                  <a:pt x="164" y="345"/>
                </a:cubicBezTo>
                <a:cubicBezTo>
                  <a:pt x="166" y="306"/>
                  <a:pt x="198" y="274"/>
                  <a:pt x="238" y="271"/>
                </a:cubicBezTo>
                <a:cubicBezTo>
                  <a:pt x="262" y="269"/>
                  <a:pt x="284" y="278"/>
                  <a:pt x="299" y="293"/>
                </a:cubicBezTo>
                <a:lnTo>
                  <a:pt x="324" y="281"/>
                </a:lnTo>
                <a:lnTo>
                  <a:pt x="324" y="191"/>
                </a:lnTo>
                <a:cubicBezTo>
                  <a:pt x="324" y="177"/>
                  <a:pt x="335" y="165"/>
                  <a:pt x="349" y="163"/>
                </a:cubicBezTo>
                <a:moveTo>
                  <a:pt x="672" y="324"/>
                </a:moveTo>
                <a:cubicBezTo>
                  <a:pt x="658" y="324"/>
                  <a:pt x="646" y="336"/>
                  <a:pt x="646" y="351"/>
                </a:cubicBezTo>
                <a:cubicBezTo>
                  <a:pt x="646" y="366"/>
                  <a:pt x="657" y="378"/>
                  <a:pt x="672" y="378"/>
                </a:cubicBezTo>
                <a:cubicBezTo>
                  <a:pt x="686" y="378"/>
                  <a:pt x="699" y="366"/>
                  <a:pt x="699" y="351"/>
                </a:cubicBezTo>
                <a:cubicBezTo>
                  <a:pt x="699" y="336"/>
                  <a:pt x="687" y="324"/>
                  <a:pt x="672" y="324"/>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24" name="Google Shape;524;p50"/>
          <p:cNvSpPr/>
          <p:nvPr/>
        </p:nvSpPr>
        <p:spPr>
          <a:xfrm>
            <a:off x="789419" y="1325163"/>
            <a:ext cx="282282" cy="282588"/>
          </a:xfrm>
          <a:custGeom>
            <a:rect b="b" l="l" r="r" t="t"/>
            <a:pathLst>
              <a:path extrusionOk="0" h="918" w="917">
                <a:moveTo>
                  <a:pt x="267" y="566"/>
                </a:moveTo>
                <a:cubicBezTo>
                  <a:pt x="267" y="581"/>
                  <a:pt x="279" y="593"/>
                  <a:pt x="294" y="593"/>
                </a:cubicBezTo>
                <a:cubicBezTo>
                  <a:pt x="308" y="593"/>
                  <a:pt x="321" y="581"/>
                  <a:pt x="321" y="566"/>
                </a:cubicBezTo>
                <a:cubicBezTo>
                  <a:pt x="321" y="551"/>
                  <a:pt x="308" y="539"/>
                  <a:pt x="294" y="539"/>
                </a:cubicBezTo>
                <a:cubicBezTo>
                  <a:pt x="279" y="539"/>
                  <a:pt x="267" y="551"/>
                  <a:pt x="267" y="566"/>
                </a:cubicBezTo>
                <a:moveTo>
                  <a:pt x="162" y="166"/>
                </a:moveTo>
                <a:cubicBezTo>
                  <a:pt x="71" y="178"/>
                  <a:pt x="0" y="257"/>
                  <a:pt x="0" y="352"/>
                </a:cubicBezTo>
                <a:cubicBezTo>
                  <a:pt x="0" y="403"/>
                  <a:pt x="22" y="451"/>
                  <a:pt x="59" y="486"/>
                </a:cubicBezTo>
                <a:cubicBezTo>
                  <a:pt x="56" y="478"/>
                  <a:pt x="53" y="469"/>
                  <a:pt x="53" y="459"/>
                </a:cubicBezTo>
                <a:cubicBezTo>
                  <a:pt x="53" y="413"/>
                  <a:pt x="93" y="375"/>
                  <a:pt x="140" y="379"/>
                </a:cubicBezTo>
                <a:cubicBezTo>
                  <a:pt x="179" y="382"/>
                  <a:pt x="211" y="414"/>
                  <a:pt x="214" y="453"/>
                </a:cubicBezTo>
                <a:cubicBezTo>
                  <a:pt x="217" y="500"/>
                  <a:pt x="180" y="539"/>
                  <a:pt x="134" y="539"/>
                </a:cubicBezTo>
                <a:cubicBezTo>
                  <a:pt x="102" y="539"/>
                  <a:pt x="74" y="520"/>
                  <a:pt x="61" y="493"/>
                </a:cubicBezTo>
                <a:cubicBezTo>
                  <a:pt x="57" y="508"/>
                  <a:pt x="53" y="524"/>
                  <a:pt x="53" y="539"/>
                </a:cubicBezTo>
                <a:cubicBezTo>
                  <a:pt x="53" y="610"/>
                  <a:pt x="100" y="671"/>
                  <a:pt x="166" y="692"/>
                </a:cubicBezTo>
                <a:cubicBezTo>
                  <a:pt x="163" y="703"/>
                  <a:pt x="161" y="715"/>
                  <a:pt x="161" y="727"/>
                </a:cubicBezTo>
                <a:cubicBezTo>
                  <a:pt x="161" y="797"/>
                  <a:pt x="214" y="855"/>
                  <a:pt x="282" y="862"/>
                </a:cubicBezTo>
                <a:cubicBezTo>
                  <a:pt x="303" y="898"/>
                  <a:pt x="340" y="917"/>
                  <a:pt x="377" y="917"/>
                </a:cubicBezTo>
                <a:cubicBezTo>
                  <a:pt x="396" y="917"/>
                  <a:pt x="414" y="911"/>
                  <a:pt x="431" y="902"/>
                </a:cubicBezTo>
                <a:lnTo>
                  <a:pt x="431" y="696"/>
                </a:lnTo>
                <a:cubicBezTo>
                  <a:pt x="422" y="699"/>
                  <a:pt x="413" y="700"/>
                  <a:pt x="404" y="700"/>
                </a:cubicBezTo>
                <a:cubicBezTo>
                  <a:pt x="367" y="700"/>
                  <a:pt x="334" y="675"/>
                  <a:pt x="325" y="641"/>
                </a:cubicBezTo>
                <a:cubicBezTo>
                  <a:pt x="315" y="645"/>
                  <a:pt x="305" y="647"/>
                  <a:pt x="295" y="647"/>
                </a:cubicBezTo>
                <a:cubicBezTo>
                  <a:pt x="248" y="647"/>
                  <a:pt x="210" y="607"/>
                  <a:pt x="215" y="559"/>
                </a:cubicBezTo>
                <a:cubicBezTo>
                  <a:pt x="218" y="522"/>
                  <a:pt x="246" y="492"/>
                  <a:pt x="283" y="487"/>
                </a:cubicBezTo>
                <a:cubicBezTo>
                  <a:pt x="332" y="480"/>
                  <a:pt x="377" y="518"/>
                  <a:pt x="377" y="566"/>
                </a:cubicBezTo>
                <a:lnTo>
                  <a:pt x="377" y="619"/>
                </a:lnTo>
                <a:cubicBezTo>
                  <a:pt x="377" y="632"/>
                  <a:pt x="386" y="644"/>
                  <a:pt x="399" y="646"/>
                </a:cubicBezTo>
                <a:cubicBezTo>
                  <a:pt x="416" y="649"/>
                  <a:pt x="431" y="636"/>
                  <a:pt x="431" y="620"/>
                </a:cubicBezTo>
                <a:lnTo>
                  <a:pt x="431" y="364"/>
                </a:lnTo>
                <a:cubicBezTo>
                  <a:pt x="415" y="373"/>
                  <a:pt x="396" y="379"/>
                  <a:pt x="377" y="379"/>
                </a:cubicBezTo>
                <a:cubicBezTo>
                  <a:pt x="333" y="379"/>
                  <a:pt x="294" y="353"/>
                  <a:pt x="277" y="316"/>
                </a:cubicBezTo>
                <a:cubicBezTo>
                  <a:pt x="266" y="322"/>
                  <a:pt x="254" y="325"/>
                  <a:pt x="240" y="325"/>
                </a:cubicBezTo>
                <a:cubicBezTo>
                  <a:pt x="191" y="325"/>
                  <a:pt x="151" y="280"/>
                  <a:pt x="161" y="228"/>
                </a:cubicBezTo>
                <a:cubicBezTo>
                  <a:pt x="167" y="197"/>
                  <a:pt x="193" y="172"/>
                  <a:pt x="224" y="165"/>
                </a:cubicBezTo>
                <a:cubicBezTo>
                  <a:pt x="276" y="155"/>
                  <a:pt x="321" y="195"/>
                  <a:pt x="321" y="245"/>
                </a:cubicBezTo>
                <a:lnTo>
                  <a:pt x="321" y="271"/>
                </a:lnTo>
                <a:cubicBezTo>
                  <a:pt x="321" y="301"/>
                  <a:pt x="347" y="325"/>
                  <a:pt x="377" y="325"/>
                </a:cubicBezTo>
                <a:cubicBezTo>
                  <a:pt x="407" y="325"/>
                  <a:pt x="431" y="301"/>
                  <a:pt x="431" y="271"/>
                </a:cubicBezTo>
                <a:lnTo>
                  <a:pt x="431" y="20"/>
                </a:lnTo>
                <a:cubicBezTo>
                  <a:pt x="406" y="8"/>
                  <a:pt x="376" y="2"/>
                  <a:pt x="348" y="2"/>
                </a:cubicBezTo>
                <a:cubicBezTo>
                  <a:pt x="253" y="1"/>
                  <a:pt x="175" y="74"/>
                  <a:pt x="162" y="166"/>
                </a:cubicBezTo>
                <a:moveTo>
                  <a:pt x="214" y="244"/>
                </a:moveTo>
                <a:cubicBezTo>
                  <a:pt x="214" y="259"/>
                  <a:pt x="226" y="271"/>
                  <a:pt x="241" y="271"/>
                </a:cubicBezTo>
                <a:cubicBezTo>
                  <a:pt x="255" y="271"/>
                  <a:pt x="267" y="258"/>
                  <a:pt x="267" y="244"/>
                </a:cubicBezTo>
                <a:cubicBezTo>
                  <a:pt x="267" y="229"/>
                  <a:pt x="255" y="218"/>
                  <a:pt x="241" y="218"/>
                </a:cubicBezTo>
                <a:cubicBezTo>
                  <a:pt x="226" y="218"/>
                  <a:pt x="214" y="230"/>
                  <a:pt x="214" y="244"/>
                </a:cubicBezTo>
                <a:moveTo>
                  <a:pt x="160" y="459"/>
                </a:moveTo>
                <a:cubicBezTo>
                  <a:pt x="160" y="444"/>
                  <a:pt x="147" y="432"/>
                  <a:pt x="133" y="432"/>
                </a:cubicBezTo>
                <a:cubicBezTo>
                  <a:pt x="118" y="432"/>
                  <a:pt x="107" y="444"/>
                  <a:pt x="107" y="459"/>
                </a:cubicBezTo>
                <a:cubicBezTo>
                  <a:pt x="107" y="474"/>
                  <a:pt x="118" y="486"/>
                  <a:pt x="133" y="486"/>
                </a:cubicBezTo>
                <a:cubicBezTo>
                  <a:pt x="147" y="486"/>
                  <a:pt x="160" y="474"/>
                  <a:pt x="160" y="459"/>
                </a:cubicBezTo>
                <a:moveTo>
                  <a:pt x="782" y="540"/>
                </a:moveTo>
                <a:cubicBezTo>
                  <a:pt x="732" y="540"/>
                  <a:pt x="693" y="494"/>
                  <a:pt x="703" y="443"/>
                </a:cubicBezTo>
                <a:cubicBezTo>
                  <a:pt x="709" y="411"/>
                  <a:pt x="734" y="386"/>
                  <a:pt x="766" y="380"/>
                </a:cubicBezTo>
                <a:cubicBezTo>
                  <a:pt x="817" y="370"/>
                  <a:pt x="863" y="409"/>
                  <a:pt x="863" y="459"/>
                </a:cubicBezTo>
                <a:cubicBezTo>
                  <a:pt x="863" y="469"/>
                  <a:pt x="861" y="478"/>
                  <a:pt x="858" y="487"/>
                </a:cubicBezTo>
                <a:cubicBezTo>
                  <a:pt x="895" y="451"/>
                  <a:pt x="917" y="403"/>
                  <a:pt x="917" y="351"/>
                </a:cubicBezTo>
                <a:cubicBezTo>
                  <a:pt x="917" y="256"/>
                  <a:pt x="845" y="177"/>
                  <a:pt x="753" y="165"/>
                </a:cubicBezTo>
                <a:cubicBezTo>
                  <a:pt x="741" y="73"/>
                  <a:pt x="662" y="0"/>
                  <a:pt x="567" y="0"/>
                </a:cubicBezTo>
                <a:cubicBezTo>
                  <a:pt x="538" y="0"/>
                  <a:pt x="509" y="6"/>
                  <a:pt x="484" y="18"/>
                </a:cubicBezTo>
                <a:lnTo>
                  <a:pt x="484" y="393"/>
                </a:lnTo>
                <a:cubicBezTo>
                  <a:pt x="500" y="384"/>
                  <a:pt x="520" y="378"/>
                  <a:pt x="540" y="378"/>
                </a:cubicBezTo>
                <a:cubicBezTo>
                  <a:pt x="599" y="378"/>
                  <a:pt x="647" y="427"/>
                  <a:pt x="647" y="486"/>
                </a:cubicBezTo>
                <a:lnTo>
                  <a:pt x="647" y="491"/>
                </a:lnTo>
                <a:cubicBezTo>
                  <a:pt x="680" y="503"/>
                  <a:pt x="703" y="535"/>
                  <a:pt x="701" y="572"/>
                </a:cubicBezTo>
                <a:cubicBezTo>
                  <a:pt x="698" y="612"/>
                  <a:pt x="666" y="644"/>
                  <a:pt x="626" y="646"/>
                </a:cubicBezTo>
                <a:cubicBezTo>
                  <a:pt x="579" y="650"/>
                  <a:pt x="540" y="613"/>
                  <a:pt x="540" y="566"/>
                </a:cubicBezTo>
                <a:cubicBezTo>
                  <a:pt x="540" y="531"/>
                  <a:pt x="562" y="502"/>
                  <a:pt x="594" y="491"/>
                </a:cubicBezTo>
                <a:lnTo>
                  <a:pt x="594" y="487"/>
                </a:lnTo>
                <a:cubicBezTo>
                  <a:pt x="594" y="463"/>
                  <a:pt x="579" y="442"/>
                  <a:pt x="556" y="435"/>
                </a:cubicBezTo>
                <a:cubicBezTo>
                  <a:pt x="520" y="424"/>
                  <a:pt x="484" y="451"/>
                  <a:pt x="484" y="486"/>
                </a:cubicBezTo>
                <a:lnTo>
                  <a:pt x="484" y="904"/>
                </a:lnTo>
                <a:cubicBezTo>
                  <a:pt x="500" y="913"/>
                  <a:pt x="520" y="918"/>
                  <a:pt x="540" y="918"/>
                </a:cubicBezTo>
                <a:cubicBezTo>
                  <a:pt x="577" y="918"/>
                  <a:pt x="612" y="900"/>
                  <a:pt x="633" y="863"/>
                </a:cubicBezTo>
                <a:cubicBezTo>
                  <a:pt x="701" y="857"/>
                  <a:pt x="755" y="798"/>
                  <a:pt x="755" y="728"/>
                </a:cubicBezTo>
                <a:cubicBezTo>
                  <a:pt x="755" y="716"/>
                  <a:pt x="753" y="704"/>
                  <a:pt x="750" y="693"/>
                </a:cubicBezTo>
                <a:cubicBezTo>
                  <a:pt x="816" y="672"/>
                  <a:pt x="863" y="610"/>
                  <a:pt x="863" y="540"/>
                </a:cubicBezTo>
                <a:cubicBezTo>
                  <a:pt x="863" y="524"/>
                  <a:pt x="860" y="509"/>
                  <a:pt x="855" y="493"/>
                </a:cubicBezTo>
                <a:cubicBezTo>
                  <a:pt x="842" y="521"/>
                  <a:pt x="814" y="540"/>
                  <a:pt x="782" y="540"/>
                </a:cubicBezTo>
                <a:moveTo>
                  <a:pt x="673" y="325"/>
                </a:moveTo>
                <a:cubicBezTo>
                  <a:pt x="629" y="325"/>
                  <a:pt x="593" y="289"/>
                  <a:pt x="593" y="245"/>
                </a:cubicBezTo>
                <a:cubicBezTo>
                  <a:pt x="593" y="200"/>
                  <a:pt x="629" y="164"/>
                  <a:pt x="673" y="164"/>
                </a:cubicBezTo>
                <a:cubicBezTo>
                  <a:pt x="718" y="164"/>
                  <a:pt x="754" y="200"/>
                  <a:pt x="754" y="245"/>
                </a:cubicBezTo>
                <a:cubicBezTo>
                  <a:pt x="754" y="289"/>
                  <a:pt x="718" y="325"/>
                  <a:pt x="673" y="325"/>
                </a:cubicBezTo>
                <a:moveTo>
                  <a:pt x="673" y="218"/>
                </a:moveTo>
                <a:cubicBezTo>
                  <a:pt x="659" y="218"/>
                  <a:pt x="647" y="229"/>
                  <a:pt x="647" y="244"/>
                </a:cubicBezTo>
                <a:cubicBezTo>
                  <a:pt x="647" y="258"/>
                  <a:pt x="658" y="271"/>
                  <a:pt x="673" y="271"/>
                </a:cubicBezTo>
                <a:cubicBezTo>
                  <a:pt x="687" y="271"/>
                  <a:pt x="700" y="259"/>
                  <a:pt x="700" y="244"/>
                </a:cubicBezTo>
                <a:cubicBezTo>
                  <a:pt x="700" y="230"/>
                  <a:pt x="688" y="218"/>
                  <a:pt x="673" y="218"/>
                </a:cubicBezTo>
                <a:moveTo>
                  <a:pt x="754" y="459"/>
                </a:moveTo>
                <a:cubicBezTo>
                  <a:pt x="754" y="474"/>
                  <a:pt x="765" y="486"/>
                  <a:pt x="780" y="486"/>
                </a:cubicBezTo>
                <a:cubicBezTo>
                  <a:pt x="794" y="486"/>
                  <a:pt x="807" y="474"/>
                  <a:pt x="807" y="459"/>
                </a:cubicBezTo>
                <a:cubicBezTo>
                  <a:pt x="807" y="444"/>
                  <a:pt x="795" y="432"/>
                  <a:pt x="780" y="432"/>
                </a:cubicBezTo>
                <a:cubicBezTo>
                  <a:pt x="766" y="432"/>
                  <a:pt x="754" y="444"/>
                  <a:pt x="754" y="459"/>
                </a:cubicBezTo>
                <a:moveTo>
                  <a:pt x="620" y="593"/>
                </a:moveTo>
                <a:cubicBezTo>
                  <a:pt x="634" y="593"/>
                  <a:pt x="646" y="580"/>
                  <a:pt x="646" y="566"/>
                </a:cubicBezTo>
                <a:cubicBezTo>
                  <a:pt x="646" y="551"/>
                  <a:pt x="634" y="540"/>
                  <a:pt x="620" y="540"/>
                </a:cubicBezTo>
                <a:cubicBezTo>
                  <a:pt x="605" y="540"/>
                  <a:pt x="593" y="552"/>
                  <a:pt x="593" y="566"/>
                </a:cubicBezTo>
                <a:cubicBezTo>
                  <a:pt x="593" y="581"/>
                  <a:pt x="605" y="593"/>
                  <a:pt x="620" y="593"/>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grpSp>
        <p:nvGrpSpPr>
          <p:cNvPr id="529" name="Google Shape;529;p51"/>
          <p:cNvGrpSpPr/>
          <p:nvPr/>
        </p:nvGrpSpPr>
        <p:grpSpPr>
          <a:xfrm>
            <a:off x="870025" y="401112"/>
            <a:ext cx="7404024" cy="4341275"/>
            <a:chOff x="870025" y="401112"/>
            <a:chExt cx="7404024" cy="4341275"/>
          </a:xfrm>
        </p:grpSpPr>
        <p:pic>
          <p:nvPicPr>
            <p:cNvPr id="530" name="Google Shape;530;p51"/>
            <p:cNvPicPr preferRelativeResize="0"/>
            <p:nvPr/>
          </p:nvPicPr>
          <p:blipFill rotWithShape="1">
            <a:blip r:embed="rId3">
              <a:alphaModFix amt="92000"/>
            </a:blip>
            <a:srcRect b="-1319" l="0" r="0" t="1319"/>
            <a:stretch/>
          </p:blipFill>
          <p:spPr>
            <a:xfrm>
              <a:off x="870025" y="401112"/>
              <a:ext cx="7404024" cy="4341275"/>
            </a:xfrm>
            <a:prstGeom prst="rect">
              <a:avLst/>
            </a:prstGeom>
            <a:noFill/>
            <a:ln>
              <a:noFill/>
            </a:ln>
          </p:spPr>
        </p:pic>
        <p:pic>
          <p:nvPicPr>
            <p:cNvPr id="531" name="Google Shape;531;p51"/>
            <p:cNvPicPr preferRelativeResize="0"/>
            <p:nvPr/>
          </p:nvPicPr>
          <p:blipFill>
            <a:blip r:embed="rId4">
              <a:alphaModFix/>
            </a:blip>
            <a:stretch>
              <a:fillRect/>
            </a:stretch>
          </p:blipFill>
          <p:spPr>
            <a:xfrm>
              <a:off x="3338164" y="539509"/>
              <a:ext cx="2467774" cy="462933"/>
            </a:xfrm>
            <a:prstGeom prst="rect">
              <a:avLst/>
            </a:prstGeom>
            <a:noFill/>
            <a:ln>
              <a:noFill/>
            </a:ln>
          </p:spPr>
        </p:pic>
        <p:pic>
          <p:nvPicPr>
            <p:cNvPr id="532" name="Google Shape;532;p51"/>
            <p:cNvPicPr preferRelativeResize="0"/>
            <p:nvPr/>
          </p:nvPicPr>
          <p:blipFill>
            <a:blip r:embed="rId4">
              <a:alphaModFix/>
            </a:blip>
            <a:stretch>
              <a:fillRect/>
            </a:stretch>
          </p:blipFill>
          <p:spPr>
            <a:xfrm flipH="1" rot="10800000">
              <a:off x="3338164" y="4141059"/>
              <a:ext cx="2467774" cy="462933"/>
            </a:xfrm>
            <a:prstGeom prst="rect">
              <a:avLst/>
            </a:prstGeom>
            <a:noFill/>
            <a:ln>
              <a:noFill/>
            </a:ln>
          </p:spPr>
        </p:pic>
      </p:grpSp>
      <p:sp>
        <p:nvSpPr>
          <p:cNvPr id="533" name="Google Shape;533;p51"/>
          <p:cNvSpPr txBox="1"/>
          <p:nvPr>
            <p:ph type="title"/>
          </p:nvPr>
        </p:nvSpPr>
        <p:spPr>
          <a:xfrm>
            <a:off x="2298600" y="1619250"/>
            <a:ext cx="4546800" cy="184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dk1"/>
                </a:solidFill>
              </a:rPr>
              <a:t>GENIALE</a:t>
            </a:r>
            <a:r>
              <a:rPr lang="de"/>
              <a:t> WORTE</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2"/>
          <p:cNvSpPr txBox="1"/>
          <p:nvPr>
            <p:ph type="title"/>
          </p:nvPr>
        </p:nvSpPr>
        <p:spPr>
          <a:xfrm>
            <a:off x="2133775" y="3054750"/>
            <a:ext cx="6297000" cy="66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de"/>
              <a:t>—JEMAND BERÜHMTES</a:t>
            </a:r>
            <a:endParaRPr/>
          </a:p>
        </p:txBody>
      </p:sp>
      <p:sp>
        <p:nvSpPr>
          <p:cNvPr id="539" name="Google Shape;539;p52"/>
          <p:cNvSpPr txBox="1"/>
          <p:nvPr>
            <p:ph idx="1" type="subTitle"/>
          </p:nvPr>
        </p:nvSpPr>
        <p:spPr>
          <a:xfrm>
            <a:off x="2133600" y="1426950"/>
            <a:ext cx="6297000" cy="162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de"/>
              <a:t>“Dies ist ein Zitat, Worte voller Weisheit, die jemand Wichtiges gesagt hat und die den Leser inspirieren können”</a:t>
            </a:r>
            <a:endParaRPr/>
          </a:p>
        </p:txBody>
      </p:sp>
      <p:grpSp>
        <p:nvGrpSpPr>
          <p:cNvPr id="540" name="Google Shape;540;p52"/>
          <p:cNvGrpSpPr/>
          <p:nvPr/>
        </p:nvGrpSpPr>
        <p:grpSpPr>
          <a:xfrm>
            <a:off x="-1839154" y="-57150"/>
            <a:ext cx="4468128" cy="5219700"/>
            <a:chOff x="-1839154" y="-57150"/>
            <a:chExt cx="4468128" cy="5219700"/>
          </a:xfrm>
        </p:grpSpPr>
        <p:pic>
          <p:nvPicPr>
            <p:cNvPr id="541" name="Google Shape;541;p52"/>
            <p:cNvPicPr preferRelativeResize="0"/>
            <p:nvPr/>
          </p:nvPicPr>
          <p:blipFill rotWithShape="1">
            <a:blip r:embed="rId3">
              <a:alphaModFix amt="63000"/>
            </a:blip>
            <a:srcRect b="8187" l="6926" r="3346" t="18643"/>
            <a:stretch/>
          </p:blipFill>
          <p:spPr>
            <a:xfrm rot="-5400000">
              <a:off x="-2076450" y="1828800"/>
              <a:ext cx="5219700" cy="1447800"/>
            </a:xfrm>
            <a:prstGeom prst="rect">
              <a:avLst/>
            </a:prstGeom>
            <a:noFill/>
            <a:ln>
              <a:noFill/>
            </a:ln>
          </p:spPr>
        </p:pic>
        <p:pic>
          <p:nvPicPr>
            <p:cNvPr id="542" name="Google Shape;542;p52"/>
            <p:cNvPicPr preferRelativeResize="0"/>
            <p:nvPr/>
          </p:nvPicPr>
          <p:blipFill rotWithShape="1">
            <a:blip r:embed="rId4">
              <a:alphaModFix/>
            </a:blip>
            <a:srcRect b="0" l="0" r="41595" t="0"/>
            <a:stretch/>
          </p:blipFill>
          <p:spPr>
            <a:xfrm rot="5400000">
              <a:off x="-220851" y="1052975"/>
              <a:ext cx="2428876" cy="780125"/>
            </a:xfrm>
            <a:prstGeom prst="rect">
              <a:avLst/>
            </a:prstGeom>
            <a:noFill/>
            <a:ln>
              <a:noFill/>
            </a:ln>
          </p:spPr>
        </p:pic>
        <p:pic>
          <p:nvPicPr>
            <p:cNvPr id="543" name="Google Shape;543;p52"/>
            <p:cNvPicPr preferRelativeResize="0"/>
            <p:nvPr/>
          </p:nvPicPr>
          <p:blipFill rotWithShape="1">
            <a:blip r:embed="rId5">
              <a:alphaModFix/>
            </a:blip>
            <a:srcRect b="5392" l="0" r="0" t="0"/>
            <a:stretch/>
          </p:blipFill>
          <p:spPr>
            <a:xfrm rot="5400000">
              <a:off x="-844313" y="1822787"/>
              <a:ext cx="3148475" cy="1497951"/>
            </a:xfrm>
            <a:prstGeom prst="rect">
              <a:avLst/>
            </a:prstGeom>
            <a:noFill/>
            <a:ln>
              <a:noFill/>
            </a:ln>
          </p:spPr>
        </p:pic>
        <p:pic>
          <p:nvPicPr>
            <p:cNvPr id="544" name="Google Shape;544;p52"/>
            <p:cNvPicPr preferRelativeResize="0"/>
            <p:nvPr/>
          </p:nvPicPr>
          <p:blipFill>
            <a:blip r:embed="rId6">
              <a:alphaModFix/>
            </a:blip>
            <a:stretch>
              <a:fillRect/>
            </a:stretch>
          </p:blipFill>
          <p:spPr>
            <a:xfrm rot="1799998">
              <a:off x="-1552473" y="2126215"/>
              <a:ext cx="3894766" cy="2190318"/>
            </a:xfrm>
            <a:prstGeom prst="rect">
              <a:avLst/>
            </a:prstGeom>
            <a:noFill/>
            <a:ln>
              <a:noFill/>
            </a:ln>
          </p:spPr>
        </p:pic>
      </p:grpSp>
      <p:pic>
        <p:nvPicPr>
          <p:cNvPr id="545" name="Google Shape;545;p52"/>
          <p:cNvPicPr preferRelativeResize="0"/>
          <p:nvPr/>
        </p:nvPicPr>
        <p:blipFill>
          <a:blip r:embed="rId7">
            <a:alphaModFix/>
          </a:blip>
          <a:stretch>
            <a:fillRect/>
          </a:stretch>
        </p:blipFill>
        <p:spPr>
          <a:xfrm>
            <a:off x="2076636" y="2829101"/>
            <a:ext cx="2823565" cy="887450"/>
          </a:xfrm>
          <a:prstGeom prst="rect">
            <a:avLst/>
          </a:prstGeom>
          <a:noFill/>
          <a:ln>
            <a:noFill/>
          </a:ln>
        </p:spPr>
      </p:pic>
      <p:pic>
        <p:nvPicPr>
          <p:cNvPr id="546" name="Google Shape;546;p52"/>
          <p:cNvPicPr preferRelativeResize="0"/>
          <p:nvPr/>
        </p:nvPicPr>
        <p:blipFill>
          <a:blip r:embed="rId8">
            <a:alphaModFix/>
          </a:blip>
          <a:stretch>
            <a:fillRect/>
          </a:stretch>
        </p:blipFill>
        <p:spPr>
          <a:xfrm rot="10800000">
            <a:off x="7973724" y="4603999"/>
            <a:ext cx="456876" cy="242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53"/>
          <p:cNvPicPr preferRelativeResize="0"/>
          <p:nvPr>
            <p:ph idx="2" type="pic"/>
          </p:nvPr>
        </p:nvPicPr>
        <p:blipFill rotWithShape="1">
          <a:blip r:embed="rId3">
            <a:alphaModFix/>
          </a:blip>
          <a:srcRect b="7198" l="0" r="0" t="7207"/>
          <a:stretch/>
        </p:blipFill>
        <p:spPr>
          <a:xfrm>
            <a:off x="-25" y="-13725"/>
            <a:ext cx="9144001" cy="5157300"/>
          </a:xfrm>
          <a:prstGeom prst="rect">
            <a:avLst/>
          </a:prstGeom>
        </p:spPr>
      </p:pic>
      <p:sp>
        <p:nvSpPr>
          <p:cNvPr id="552" name="Google Shape;552;p53"/>
          <p:cNvSpPr txBox="1"/>
          <p:nvPr>
            <p:ph type="title"/>
          </p:nvPr>
        </p:nvSpPr>
        <p:spPr>
          <a:xfrm>
            <a:off x="720000" y="539500"/>
            <a:ext cx="3159900" cy="79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 BILD SAGT MEHR ALS TAUSEND WORTE</a:t>
            </a:r>
            <a:endParaRPr/>
          </a:p>
        </p:txBody>
      </p:sp>
      <p:pic>
        <p:nvPicPr>
          <p:cNvPr id="553" name="Google Shape;553;p53"/>
          <p:cNvPicPr preferRelativeResize="0"/>
          <p:nvPr/>
        </p:nvPicPr>
        <p:blipFill>
          <a:blip r:embed="rId4">
            <a:alphaModFix/>
          </a:blip>
          <a:stretch>
            <a:fillRect/>
          </a:stretch>
        </p:blipFill>
        <p:spPr>
          <a:xfrm rot="10800000">
            <a:off x="1034314" y="1263746"/>
            <a:ext cx="2467774" cy="462933"/>
          </a:xfrm>
          <a:prstGeom prst="rect">
            <a:avLst/>
          </a:prstGeom>
          <a:noFill/>
          <a:ln>
            <a:noFill/>
          </a:ln>
        </p:spPr>
      </p:pic>
      <p:pic>
        <p:nvPicPr>
          <p:cNvPr id="554" name="Google Shape;554;p53"/>
          <p:cNvPicPr preferRelativeResize="0"/>
          <p:nvPr/>
        </p:nvPicPr>
        <p:blipFill>
          <a:blip r:embed="rId5">
            <a:alphaModFix/>
          </a:blip>
          <a:stretch>
            <a:fillRect/>
          </a:stretch>
        </p:blipFill>
        <p:spPr>
          <a:xfrm rot="7117467">
            <a:off x="6643609" y="-559701"/>
            <a:ext cx="3802926" cy="2138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54"/>
          <p:cNvPicPr preferRelativeResize="0"/>
          <p:nvPr>
            <p:ph idx="2" type="pic"/>
          </p:nvPr>
        </p:nvPicPr>
        <p:blipFill rotWithShape="1">
          <a:blip r:embed="rId3">
            <a:alphaModFix/>
          </a:blip>
          <a:srcRect b="0" l="9873" r="17578" t="0"/>
          <a:stretch/>
        </p:blipFill>
        <p:spPr>
          <a:xfrm>
            <a:off x="3943350" y="533875"/>
            <a:ext cx="4487700" cy="4075800"/>
          </a:xfrm>
          <a:prstGeom prst="snip1Rect">
            <a:avLst>
              <a:gd fmla="val 10084" name="adj"/>
            </a:avLst>
          </a:prstGeom>
        </p:spPr>
      </p:pic>
      <p:sp>
        <p:nvSpPr>
          <p:cNvPr id="560" name="Google Shape;560;p54"/>
          <p:cNvSpPr txBox="1"/>
          <p:nvPr>
            <p:ph type="title"/>
          </p:nvPr>
        </p:nvSpPr>
        <p:spPr>
          <a:xfrm>
            <a:off x="720000" y="1252725"/>
            <a:ext cx="2928000" cy="158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BILDER SIND LEICHTER ZU VERSTEHEN</a:t>
            </a:r>
            <a:endParaRPr/>
          </a:p>
        </p:txBody>
      </p:sp>
      <p:sp>
        <p:nvSpPr>
          <p:cNvPr id="561" name="Google Shape;561;p54"/>
          <p:cNvSpPr txBox="1"/>
          <p:nvPr>
            <p:ph idx="1" type="subTitle"/>
          </p:nvPr>
        </p:nvSpPr>
        <p:spPr>
          <a:xfrm>
            <a:off x="720000" y="2841735"/>
            <a:ext cx="2928000" cy="9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Bilder zeigen große Datenmengen, also denke daran: verwende ein Bild statt eines langen Textes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5"/>
          <p:cNvSpPr txBox="1"/>
          <p:nvPr>
            <p:ph type="title"/>
          </p:nvPr>
        </p:nvSpPr>
        <p:spPr>
          <a:xfrm>
            <a:off x="1826675" y="1685025"/>
            <a:ext cx="5493000" cy="14772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de"/>
              <a:t>150 325</a:t>
            </a:r>
            <a:endParaRPr/>
          </a:p>
        </p:txBody>
      </p:sp>
      <p:sp>
        <p:nvSpPr>
          <p:cNvPr id="567" name="Google Shape;567;p55"/>
          <p:cNvSpPr txBox="1"/>
          <p:nvPr>
            <p:ph idx="1" type="subTitle"/>
          </p:nvPr>
        </p:nvSpPr>
        <p:spPr>
          <a:xfrm>
            <a:off x="1826525" y="3238775"/>
            <a:ext cx="54930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Hohe Zahlen erregen die </a:t>
            </a:r>
            <a:r>
              <a:rPr lang="de" sz="1500"/>
              <a:t>Aufmerksamkeit</a:t>
            </a:r>
            <a:r>
              <a:rPr lang="de"/>
              <a:t> deines Publikums</a:t>
            </a:r>
            <a:endParaRPr/>
          </a:p>
        </p:txBody>
      </p:sp>
      <p:grpSp>
        <p:nvGrpSpPr>
          <p:cNvPr id="568" name="Google Shape;568;p55"/>
          <p:cNvGrpSpPr/>
          <p:nvPr/>
        </p:nvGrpSpPr>
        <p:grpSpPr>
          <a:xfrm>
            <a:off x="-52375" y="0"/>
            <a:ext cx="9263000" cy="5219700"/>
            <a:chOff x="-52375" y="0"/>
            <a:chExt cx="9263000" cy="5219700"/>
          </a:xfrm>
        </p:grpSpPr>
        <p:pic>
          <p:nvPicPr>
            <p:cNvPr id="569" name="Google Shape;569;p55"/>
            <p:cNvPicPr preferRelativeResize="0"/>
            <p:nvPr/>
          </p:nvPicPr>
          <p:blipFill rotWithShape="1">
            <a:blip r:embed="rId3">
              <a:alphaModFix/>
            </a:blip>
            <a:srcRect b="0" l="22773" r="0" t="71899"/>
            <a:stretch/>
          </p:blipFill>
          <p:spPr>
            <a:xfrm rot="10800000">
              <a:off x="3459875" y="4829625"/>
              <a:ext cx="3859800" cy="390075"/>
            </a:xfrm>
            <a:prstGeom prst="rect">
              <a:avLst/>
            </a:prstGeom>
            <a:noFill/>
            <a:ln>
              <a:noFill/>
            </a:ln>
          </p:spPr>
        </p:pic>
        <p:pic>
          <p:nvPicPr>
            <p:cNvPr id="570" name="Google Shape;570;p55"/>
            <p:cNvPicPr preferRelativeResize="0"/>
            <p:nvPr/>
          </p:nvPicPr>
          <p:blipFill rotWithShape="1">
            <a:blip r:embed="rId4">
              <a:alphaModFix/>
            </a:blip>
            <a:srcRect b="9877" l="2362" r="0" t="0"/>
            <a:stretch/>
          </p:blipFill>
          <p:spPr>
            <a:xfrm>
              <a:off x="-52375" y="3762375"/>
              <a:ext cx="4073800" cy="1381126"/>
            </a:xfrm>
            <a:prstGeom prst="rect">
              <a:avLst/>
            </a:prstGeom>
            <a:noFill/>
            <a:ln>
              <a:noFill/>
            </a:ln>
          </p:spPr>
        </p:pic>
        <p:cxnSp>
          <p:nvCxnSpPr>
            <p:cNvPr id="571" name="Google Shape;571;p55"/>
            <p:cNvCxnSpPr/>
            <p:nvPr/>
          </p:nvCxnSpPr>
          <p:spPr>
            <a:xfrm>
              <a:off x="1321775" y="331598"/>
              <a:ext cx="5172000" cy="0"/>
            </a:xfrm>
            <a:prstGeom prst="straightConnector1">
              <a:avLst/>
            </a:prstGeom>
            <a:noFill/>
            <a:ln cap="flat" cmpd="sng" w="9525">
              <a:solidFill>
                <a:schemeClr val="lt2"/>
              </a:solidFill>
              <a:prstDash val="solid"/>
              <a:round/>
              <a:headEnd len="med" w="med" type="none"/>
              <a:tailEnd len="med" w="med" type="oval"/>
            </a:ln>
          </p:spPr>
        </p:cxnSp>
        <p:pic>
          <p:nvPicPr>
            <p:cNvPr id="572" name="Google Shape;572;p55"/>
            <p:cNvPicPr preferRelativeResize="0"/>
            <p:nvPr/>
          </p:nvPicPr>
          <p:blipFill>
            <a:blip r:embed="rId5">
              <a:alphaModFix/>
            </a:blip>
            <a:stretch>
              <a:fillRect/>
            </a:stretch>
          </p:blipFill>
          <p:spPr>
            <a:xfrm>
              <a:off x="2695279" y="22859"/>
              <a:ext cx="3848626" cy="1209667"/>
            </a:xfrm>
            <a:prstGeom prst="rect">
              <a:avLst/>
            </a:prstGeom>
            <a:noFill/>
            <a:ln>
              <a:noFill/>
            </a:ln>
          </p:spPr>
        </p:pic>
        <p:pic>
          <p:nvPicPr>
            <p:cNvPr id="573" name="Google Shape;573;p55"/>
            <p:cNvPicPr preferRelativeResize="0"/>
            <p:nvPr/>
          </p:nvPicPr>
          <p:blipFill rotWithShape="1">
            <a:blip r:embed="rId4">
              <a:alphaModFix/>
            </a:blip>
            <a:srcRect b="9877" l="2362" r="0" t="0"/>
            <a:stretch/>
          </p:blipFill>
          <p:spPr>
            <a:xfrm rot="5400000">
              <a:off x="-1391438" y="1391438"/>
              <a:ext cx="4200526" cy="1417650"/>
            </a:xfrm>
            <a:prstGeom prst="rect">
              <a:avLst/>
            </a:prstGeom>
            <a:noFill/>
            <a:ln>
              <a:noFill/>
            </a:ln>
          </p:spPr>
        </p:pic>
        <p:grpSp>
          <p:nvGrpSpPr>
            <p:cNvPr id="574" name="Google Shape;574;p55"/>
            <p:cNvGrpSpPr/>
            <p:nvPr/>
          </p:nvGrpSpPr>
          <p:grpSpPr>
            <a:xfrm>
              <a:off x="5136825" y="0"/>
              <a:ext cx="4073800" cy="5143501"/>
              <a:chOff x="5136825" y="0"/>
              <a:chExt cx="4073800" cy="5143501"/>
            </a:xfrm>
          </p:grpSpPr>
          <p:pic>
            <p:nvPicPr>
              <p:cNvPr id="575" name="Google Shape;575;p55"/>
              <p:cNvPicPr preferRelativeResize="0"/>
              <p:nvPr/>
            </p:nvPicPr>
            <p:blipFill rotWithShape="1">
              <a:blip r:embed="rId4">
                <a:alphaModFix/>
              </a:blip>
              <a:srcRect b="9877" l="2362" r="0" t="0"/>
              <a:stretch/>
            </p:blipFill>
            <p:spPr>
              <a:xfrm rot="10800000">
                <a:off x="5136825" y="0"/>
                <a:ext cx="4073800" cy="1381126"/>
              </a:xfrm>
              <a:prstGeom prst="rect">
                <a:avLst/>
              </a:prstGeom>
              <a:noFill/>
              <a:ln>
                <a:noFill/>
              </a:ln>
            </p:spPr>
          </p:pic>
          <p:pic>
            <p:nvPicPr>
              <p:cNvPr id="576" name="Google Shape;576;p55"/>
              <p:cNvPicPr preferRelativeResize="0"/>
              <p:nvPr/>
            </p:nvPicPr>
            <p:blipFill rotWithShape="1">
              <a:blip r:embed="rId4">
                <a:alphaModFix/>
              </a:blip>
              <a:srcRect b="9877" l="2362" r="0" t="0"/>
              <a:stretch/>
            </p:blipFill>
            <p:spPr>
              <a:xfrm rot="-5400000">
                <a:off x="6349162" y="2334413"/>
                <a:ext cx="4200526" cy="1417650"/>
              </a:xfrm>
              <a:prstGeom prst="rect">
                <a:avLst/>
              </a:prstGeom>
              <a:noFill/>
              <a:ln>
                <a:noFill/>
              </a:ln>
            </p:spPr>
          </p:pic>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6"/>
          <p:cNvSpPr txBox="1"/>
          <p:nvPr>
            <p:ph type="title"/>
          </p:nvPr>
        </p:nvSpPr>
        <p:spPr>
          <a:xfrm>
            <a:off x="804175" y="1316575"/>
            <a:ext cx="3291600" cy="6966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de"/>
              <a:t>9H 55M 23S</a:t>
            </a:r>
            <a:endParaRPr/>
          </a:p>
        </p:txBody>
      </p:sp>
      <p:sp>
        <p:nvSpPr>
          <p:cNvPr id="582" name="Google Shape;582;p56"/>
          <p:cNvSpPr txBox="1"/>
          <p:nvPr>
            <p:ph idx="1" type="subTitle"/>
          </p:nvPr>
        </p:nvSpPr>
        <p:spPr>
          <a:xfrm>
            <a:off x="713225" y="2013175"/>
            <a:ext cx="3382500" cy="4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Jupiters Rotationsdauer</a:t>
            </a:r>
            <a:endParaRPr/>
          </a:p>
        </p:txBody>
      </p:sp>
      <p:sp>
        <p:nvSpPr>
          <p:cNvPr id="583" name="Google Shape;583;p56"/>
          <p:cNvSpPr txBox="1"/>
          <p:nvPr>
            <p:ph idx="2" type="title"/>
          </p:nvPr>
        </p:nvSpPr>
        <p:spPr>
          <a:xfrm>
            <a:off x="5139225" y="1316575"/>
            <a:ext cx="3291600" cy="6966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de"/>
              <a:t>333 000,000</a:t>
            </a:r>
            <a:endParaRPr/>
          </a:p>
        </p:txBody>
      </p:sp>
      <p:sp>
        <p:nvSpPr>
          <p:cNvPr id="584" name="Google Shape;584;p56"/>
          <p:cNvSpPr txBox="1"/>
          <p:nvPr>
            <p:ph idx="3" type="subTitle"/>
          </p:nvPr>
        </p:nvSpPr>
        <p:spPr>
          <a:xfrm>
            <a:off x="5048275" y="2013272"/>
            <a:ext cx="3382500" cy="4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Erden passen in die Sonne</a:t>
            </a:r>
            <a:endParaRPr/>
          </a:p>
        </p:txBody>
      </p:sp>
      <p:sp>
        <p:nvSpPr>
          <p:cNvPr id="585" name="Google Shape;585;p56"/>
          <p:cNvSpPr txBox="1"/>
          <p:nvPr>
            <p:ph idx="4" type="title"/>
          </p:nvPr>
        </p:nvSpPr>
        <p:spPr>
          <a:xfrm>
            <a:off x="2971700" y="3093075"/>
            <a:ext cx="3291600" cy="6966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de"/>
              <a:t>386 000 KM</a:t>
            </a:r>
            <a:endParaRPr/>
          </a:p>
        </p:txBody>
      </p:sp>
      <p:sp>
        <p:nvSpPr>
          <p:cNvPr id="586" name="Google Shape;586;p56"/>
          <p:cNvSpPr txBox="1"/>
          <p:nvPr>
            <p:ph idx="5" type="subTitle"/>
          </p:nvPr>
        </p:nvSpPr>
        <p:spPr>
          <a:xfrm>
            <a:off x="2880750" y="3789575"/>
            <a:ext cx="3382500" cy="4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Entfernung zwischen Erde und Mond</a:t>
            </a:r>
            <a:endParaRPr/>
          </a:p>
        </p:txBody>
      </p:sp>
      <p:pic>
        <p:nvPicPr>
          <p:cNvPr id="587" name="Google Shape;587;p56"/>
          <p:cNvPicPr preferRelativeResize="0"/>
          <p:nvPr/>
        </p:nvPicPr>
        <p:blipFill rotWithShape="1">
          <a:blip r:embed="rId3">
            <a:alphaModFix/>
          </a:blip>
          <a:srcRect b="30055" l="-6100" r="0" t="0"/>
          <a:stretch/>
        </p:blipFill>
        <p:spPr>
          <a:xfrm>
            <a:off x="3121150" y="4656746"/>
            <a:ext cx="3212008" cy="491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7"/>
          <p:cNvSpPr/>
          <p:nvPr/>
        </p:nvSpPr>
        <p:spPr>
          <a:xfrm>
            <a:off x="813059" y="1717550"/>
            <a:ext cx="819900" cy="8199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593" name="Google Shape;593;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PROZENTSÄTZE</a:t>
            </a:r>
            <a:endParaRPr/>
          </a:p>
        </p:txBody>
      </p:sp>
      <p:sp>
        <p:nvSpPr>
          <p:cNvPr id="594" name="Google Shape;594;p57"/>
          <p:cNvSpPr txBox="1"/>
          <p:nvPr/>
        </p:nvSpPr>
        <p:spPr>
          <a:xfrm>
            <a:off x="714392" y="2858200"/>
            <a:ext cx="1143300" cy="489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de" sz="1800">
                <a:solidFill>
                  <a:schemeClr val="dk1"/>
                </a:solidFill>
                <a:latin typeface="IBM Plex Mono"/>
                <a:ea typeface="IBM Plex Mono"/>
                <a:cs typeface="IBM Plex Mono"/>
                <a:sym typeface="IBM Plex Mono"/>
              </a:rPr>
              <a:t>MERKUR</a:t>
            </a:r>
            <a:endParaRPr b="1" sz="1800">
              <a:solidFill>
                <a:schemeClr val="dk1"/>
              </a:solidFill>
              <a:latin typeface="IBM Plex Mono"/>
              <a:ea typeface="IBM Plex Mono"/>
              <a:cs typeface="IBM Plex Mono"/>
              <a:sym typeface="IBM Plex Mono"/>
            </a:endParaRPr>
          </a:p>
        </p:txBody>
      </p:sp>
      <p:sp>
        <p:nvSpPr>
          <p:cNvPr id="595" name="Google Shape;595;p57"/>
          <p:cNvSpPr txBox="1"/>
          <p:nvPr/>
        </p:nvSpPr>
        <p:spPr>
          <a:xfrm>
            <a:off x="714383" y="3270976"/>
            <a:ext cx="1979400" cy="101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Merkur ist der sonnennächste </a:t>
            </a:r>
            <a:r>
              <a:rPr b="1" lang="de">
                <a:solidFill>
                  <a:schemeClr val="dk1"/>
                </a:solidFill>
                <a:latin typeface="Archivo"/>
                <a:ea typeface="Archivo"/>
                <a:cs typeface="Archivo"/>
                <a:sym typeface="Archivo"/>
              </a:rPr>
              <a:t>Planet und der kleinste von allen</a:t>
            </a:r>
            <a:endParaRPr b="1">
              <a:solidFill>
                <a:schemeClr val="dk1"/>
              </a:solidFill>
              <a:latin typeface="Archivo"/>
              <a:ea typeface="Archivo"/>
              <a:cs typeface="Archivo"/>
              <a:sym typeface="Archivo"/>
            </a:endParaRPr>
          </a:p>
        </p:txBody>
      </p:sp>
      <p:sp>
        <p:nvSpPr>
          <p:cNvPr id="596" name="Google Shape;596;p57"/>
          <p:cNvSpPr/>
          <p:nvPr/>
        </p:nvSpPr>
        <p:spPr>
          <a:xfrm>
            <a:off x="895709" y="1800200"/>
            <a:ext cx="654600" cy="654600"/>
          </a:xfrm>
          <a:prstGeom prst="pie">
            <a:avLst>
              <a:gd fmla="val 16210780" name="adj1"/>
              <a:gd fmla="val 21595216"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597" name="Google Shape;597;p57"/>
          <p:cNvSpPr txBox="1"/>
          <p:nvPr>
            <p:ph idx="4294967295" type="title"/>
          </p:nvPr>
        </p:nvSpPr>
        <p:spPr>
          <a:xfrm>
            <a:off x="1857725" y="1921700"/>
            <a:ext cx="754800" cy="411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e" sz="2000">
                <a:solidFill>
                  <a:schemeClr val="accent3"/>
                </a:solidFill>
              </a:rPr>
              <a:t>25%</a:t>
            </a:r>
            <a:endParaRPr sz="2000">
              <a:solidFill>
                <a:schemeClr val="accent3"/>
              </a:solidFill>
            </a:endParaRPr>
          </a:p>
        </p:txBody>
      </p:sp>
      <p:cxnSp>
        <p:nvCxnSpPr>
          <p:cNvPr id="598" name="Google Shape;598;p57"/>
          <p:cNvCxnSpPr>
            <a:stCxn id="592" idx="6"/>
            <a:endCxn id="597" idx="1"/>
          </p:cNvCxnSpPr>
          <p:nvPr/>
        </p:nvCxnSpPr>
        <p:spPr>
          <a:xfrm>
            <a:off x="1632959" y="2127500"/>
            <a:ext cx="224700" cy="600"/>
          </a:xfrm>
          <a:prstGeom prst="bentConnector3">
            <a:avLst>
              <a:gd fmla="val 50015" name="adj1"/>
            </a:avLst>
          </a:prstGeom>
          <a:noFill/>
          <a:ln cap="flat" cmpd="sng" w="9525">
            <a:solidFill>
              <a:schemeClr val="accent3"/>
            </a:solidFill>
            <a:prstDash val="solid"/>
            <a:round/>
            <a:headEnd len="med" w="med" type="none"/>
            <a:tailEnd len="med" w="med" type="none"/>
          </a:ln>
        </p:spPr>
      </p:cxnSp>
      <p:cxnSp>
        <p:nvCxnSpPr>
          <p:cNvPr id="599" name="Google Shape;599;p57"/>
          <p:cNvCxnSpPr>
            <a:stCxn id="597" idx="3"/>
            <a:endCxn id="594" idx="3"/>
          </p:cNvCxnSpPr>
          <p:nvPr/>
        </p:nvCxnSpPr>
        <p:spPr>
          <a:xfrm flipH="1">
            <a:off x="1857725" y="2127500"/>
            <a:ext cx="754800" cy="975300"/>
          </a:xfrm>
          <a:prstGeom prst="bentConnector3">
            <a:avLst>
              <a:gd fmla="val -31548" name="adj1"/>
            </a:avLst>
          </a:prstGeom>
          <a:noFill/>
          <a:ln cap="flat" cmpd="sng" w="9525">
            <a:solidFill>
              <a:schemeClr val="accent3"/>
            </a:solidFill>
            <a:prstDash val="solid"/>
            <a:round/>
            <a:headEnd len="med" w="med" type="none"/>
            <a:tailEnd len="med" w="med" type="oval"/>
          </a:ln>
        </p:spPr>
      </p:cxnSp>
      <p:sp>
        <p:nvSpPr>
          <p:cNvPr id="600" name="Google Shape;600;p57"/>
          <p:cNvSpPr/>
          <p:nvPr/>
        </p:nvSpPr>
        <p:spPr>
          <a:xfrm>
            <a:off x="3613775" y="1717550"/>
            <a:ext cx="819900" cy="8199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601" name="Google Shape;601;p57"/>
          <p:cNvSpPr txBox="1"/>
          <p:nvPr/>
        </p:nvSpPr>
        <p:spPr>
          <a:xfrm>
            <a:off x="3515109" y="2858200"/>
            <a:ext cx="1143300" cy="489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de" sz="1800">
                <a:solidFill>
                  <a:schemeClr val="dk1"/>
                </a:solidFill>
                <a:latin typeface="IBM Plex Mono"/>
                <a:ea typeface="IBM Plex Mono"/>
                <a:cs typeface="IBM Plex Mono"/>
                <a:sym typeface="IBM Plex Mono"/>
              </a:rPr>
              <a:t>VENUS</a:t>
            </a:r>
            <a:endParaRPr b="1" sz="1800">
              <a:solidFill>
                <a:schemeClr val="dk1"/>
              </a:solidFill>
              <a:latin typeface="IBM Plex Mono"/>
              <a:ea typeface="IBM Plex Mono"/>
              <a:cs typeface="IBM Plex Mono"/>
              <a:sym typeface="IBM Plex Mono"/>
            </a:endParaRPr>
          </a:p>
        </p:txBody>
      </p:sp>
      <p:sp>
        <p:nvSpPr>
          <p:cNvPr id="602" name="Google Shape;602;p57"/>
          <p:cNvSpPr txBox="1"/>
          <p:nvPr/>
        </p:nvSpPr>
        <p:spPr>
          <a:xfrm>
            <a:off x="3515100" y="3270976"/>
            <a:ext cx="1979400" cy="101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Die Venus ist der zweite Planet des Sonnensystems und der drittkleinste</a:t>
            </a:r>
            <a:endParaRPr>
              <a:solidFill>
                <a:schemeClr val="dk1"/>
              </a:solidFill>
              <a:latin typeface="Archivo"/>
              <a:ea typeface="Archivo"/>
              <a:cs typeface="Archivo"/>
              <a:sym typeface="Archivo"/>
            </a:endParaRPr>
          </a:p>
        </p:txBody>
      </p:sp>
      <p:sp>
        <p:nvSpPr>
          <p:cNvPr id="603" name="Google Shape;603;p57"/>
          <p:cNvSpPr/>
          <p:nvPr/>
        </p:nvSpPr>
        <p:spPr>
          <a:xfrm>
            <a:off x="3696425" y="1800200"/>
            <a:ext cx="654600" cy="654600"/>
          </a:xfrm>
          <a:prstGeom prst="pie">
            <a:avLst>
              <a:gd fmla="val 16210780" name="adj1"/>
              <a:gd fmla="val 5381514"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604" name="Google Shape;604;p57"/>
          <p:cNvSpPr txBox="1"/>
          <p:nvPr>
            <p:ph idx="4294967295" type="title"/>
          </p:nvPr>
        </p:nvSpPr>
        <p:spPr>
          <a:xfrm>
            <a:off x="4658442" y="1921700"/>
            <a:ext cx="754800" cy="411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e" sz="2000">
                <a:solidFill>
                  <a:schemeClr val="accent3"/>
                </a:solidFill>
              </a:rPr>
              <a:t>50%</a:t>
            </a:r>
            <a:endParaRPr sz="2000">
              <a:solidFill>
                <a:schemeClr val="accent3"/>
              </a:solidFill>
            </a:endParaRPr>
          </a:p>
        </p:txBody>
      </p:sp>
      <p:cxnSp>
        <p:nvCxnSpPr>
          <p:cNvPr id="605" name="Google Shape;605;p57"/>
          <p:cNvCxnSpPr>
            <a:stCxn id="600" idx="6"/>
            <a:endCxn id="604" idx="1"/>
          </p:cNvCxnSpPr>
          <p:nvPr/>
        </p:nvCxnSpPr>
        <p:spPr>
          <a:xfrm>
            <a:off x="4433675" y="2127500"/>
            <a:ext cx="224700" cy="600"/>
          </a:xfrm>
          <a:prstGeom prst="bentConnector3">
            <a:avLst>
              <a:gd fmla="val 50015" name="adj1"/>
            </a:avLst>
          </a:prstGeom>
          <a:noFill/>
          <a:ln cap="flat" cmpd="sng" w="9525">
            <a:solidFill>
              <a:schemeClr val="accent3"/>
            </a:solidFill>
            <a:prstDash val="solid"/>
            <a:round/>
            <a:headEnd len="med" w="med" type="none"/>
            <a:tailEnd len="med" w="med" type="none"/>
          </a:ln>
        </p:spPr>
      </p:cxnSp>
      <p:cxnSp>
        <p:nvCxnSpPr>
          <p:cNvPr id="606" name="Google Shape;606;p57"/>
          <p:cNvCxnSpPr>
            <a:stCxn id="604" idx="3"/>
            <a:endCxn id="601" idx="3"/>
          </p:cNvCxnSpPr>
          <p:nvPr/>
        </p:nvCxnSpPr>
        <p:spPr>
          <a:xfrm flipH="1">
            <a:off x="4658442" y="2127500"/>
            <a:ext cx="754800" cy="975300"/>
          </a:xfrm>
          <a:prstGeom prst="bentConnector3">
            <a:avLst>
              <a:gd fmla="val -31548" name="adj1"/>
            </a:avLst>
          </a:prstGeom>
          <a:noFill/>
          <a:ln cap="flat" cmpd="sng" w="9525">
            <a:solidFill>
              <a:schemeClr val="accent3"/>
            </a:solidFill>
            <a:prstDash val="solid"/>
            <a:round/>
            <a:headEnd len="med" w="med" type="none"/>
            <a:tailEnd len="med" w="med" type="oval"/>
          </a:ln>
        </p:spPr>
      </p:cxnSp>
      <p:sp>
        <p:nvSpPr>
          <p:cNvPr id="607" name="Google Shape;607;p57"/>
          <p:cNvSpPr/>
          <p:nvPr/>
        </p:nvSpPr>
        <p:spPr>
          <a:xfrm>
            <a:off x="6403259" y="1717550"/>
            <a:ext cx="819900" cy="8199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608" name="Google Shape;608;p57"/>
          <p:cNvSpPr txBox="1"/>
          <p:nvPr/>
        </p:nvSpPr>
        <p:spPr>
          <a:xfrm>
            <a:off x="6304592" y="2858200"/>
            <a:ext cx="1143300" cy="489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de" sz="1800">
                <a:solidFill>
                  <a:schemeClr val="dk1"/>
                </a:solidFill>
                <a:latin typeface="IBM Plex Mono"/>
                <a:ea typeface="IBM Plex Mono"/>
                <a:cs typeface="IBM Plex Mono"/>
                <a:sym typeface="IBM Plex Mono"/>
              </a:rPr>
              <a:t>JUPITER</a:t>
            </a:r>
            <a:endParaRPr b="1" sz="1800">
              <a:solidFill>
                <a:schemeClr val="dk1"/>
              </a:solidFill>
              <a:latin typeface="IBM Plex Mono"/>
              <a:ea typeface="IBM Plex Mono"/>
              <a:cs typeface="IBM Plex Mono"/>
              <a:sym typeface="IBM Plex Mono"/>
            </a:endParaRPr>
          </a:p>
        </p:txBody>
      </p:sp>
      <p:sp>
        <p:nvSpPr>
          <p:cNvPr id="609" name="Google Shape;609;p57"/>
          <p:cNvSpPr txBox="1"/>
          <p:nvPr/>
        </p:nvSpPr>
        <p:spPr>
          <a:xfrm>
            <a:off x="6304583" y="3270976"/>
            <a:ext cx="1979400" cy="101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Jupiter ist ein Gasriese und </a:t>
            </a:r>
            <a:r>
              <a:rPr b="1" lang="de">
                <a:solidFill>
                  <a:schemeClr val="dk1"/>
                </a:solidFill>
                <a:latin typeface="Archivo"/>
                <a:ea typeface="Archivo"/>
                <a:cs typeface="Archivo"/>
                <a:sym typeface="Archivo"/>
              </a:rPr>
              <a:t>der größte Planet</a:t>
            </a:r>
            <a:r>
              <a:rPr lang="de">
                <a:solidFill>
                  <a:schemeClr val="dk1"/>
                </a:solidFill>
                <a:latin typeface="Archivo"/>
                <a:ea typeface="Archivo"/>
                <a:cs typeface="Archivo"/>
                <a:sym typeface="Archivo"/>
              </a:rPr>
              <a:t> in unserem Sonnensystem</a:t>
            </a:r>
            <a:endParaRPr>
              <a:solidFill>
                <a:schemeClr val="dk1"/>
              </a:solidFill>
              <a:latin typeface="Archivo"/>
              <a:ea typeface="Archivo"/>
              <a:cs typeface="Archivo"/>
              <a:sym typeface="Archivo"/>
            </a:endParaRPr>
          </a:p>
        </p:txBody>
      </p:sp>
      <p:sp>
        <p:nvSpPr>
          <p:cNvPr id="610" name="Google Shape;610;p57"/>
          <p:cNvSpPr/>
          <p:nvPr/>
        </p:nvSpPr>
        <p:spPr>
          <a:xfrm>
            <a:off x="6485909" y="1800200"/>
            <a:ext cx="654600" cy="654600"/>
          </a:xfrm>
          <a:prstGeom prst="pie">
            <a:avLst>
              <a:gd fmla="val 16210780" name="adj1"/>
              <a:gd fmla="val 10822497"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611" name="Google Shape;611;p57"/>
          <p:cNvSpPr txBox="1"/>
          <p:nvPr>
            <p:ph idx="4294967295" type="title"/>
          </p:nvPr>
        </p:nvSpPr>
        <p:spPr>
          <a:xfrm>
            <a:off x="7447925" y="1921700"/>
            <a:ext cx="754800" cy="411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e" sz="2000">
                <a:solidFill>
                  <a:schemeClr val="accent3"/>
                </a:solidFill>
              </a:rPr>
              <a:t>7</a:t>
            </a:r>
            <a:r>
              <a:rPr lang="de" sz="2000">
                <a:solidFill>
                  <a:schemeClr val="accent3"/>
                </a:solidFill>
              </a:rPr>
              <a:t>5%</a:t>
            </a:r>
            <a:endParaRPr sz="2000">
              <a:solidFill>
                <a:schemeClr val="accent3"/>
              </a:solidFill>
            </a:endParaRPr>
          </a:p>
        </p:txBody>
      </p:sp>
      <p:cxnSp>
        <p:nvCxnSpPr>
          <p:cNvPr id="612" name="Google Shape;612;p57"/>
          <p:cNvCxnSpPr>
            <a:stCxn id="607" idx="6"/>
            <a:endCxn id="611" idx="1"/>
          </p:cNvCxnSpPr>
          <p:nvPr/>
        </p:nvCxnSpPr>
        <p:spPr>
          <a:xfrm>
            <a:off x="7223159" y="2127500"/>
            <a:ext cx="224700" cy="600"/>
          </a:xfrm>
          <a:prstGeom prst="bentConnector3">
            <a:avLst>
              <a:gd fmla="val 50015" name="adj1"/>
            </a:avLst>
          </a:prstGeom>
          <a:noFill/>
          <a:ln cap="flat" cmpd="sng" w="9525">
            <a:solidFill>
              <a:schemeClr val="accent3"/>
            </a:solidFill>
            <a:prstDash val="solid"/>
            <a:round/>
            <a:headEnd len="med" w="med" type="none"/>
            <a:tailEnd len="med" w="med" type="none"/>
          </a:ln>
        </p:spPr>
      </p:cxnSp>
      <p:cxnSp>
        <p:nvCxnSpPr>
          <p:cNvPr id="613" name="Google Shape;613;p57"/>
          <p:cNvCxnSpPr>
            <a:stCxn id="611" idx="3"/>
            <a:endCxn id="608" idx="3"/>
          </p:cNvCxnSpPr>
          <p:nvPr/>
        </p:nvCxnSpPr>
        <p:spPr>
          <a:xfrm flipH="1">
            <a:off x="7447925" y="2127500"/>
            <a:ext cx="754800" cy="975300"/>
          </a:xfrm>
          <a:prstGeom prst="bentConnector3">
            <a:avLst>
              <a:gd fmla="val -31548" name="adj1"/>
            </a:avLst>
          </a:prstGeom>
          <a:noFill/>
          <a:ln cap="flat" cmpd="sng" w="9525">
            <a:solidFill>
              <a:schemeClr val="accent3"/>
            </a:solidFill>
            <a:prstDash val="solid"/>
            <a:round/>
            <a:headEnd len="med" w="med" type="none"/>
            <a:tailEnd len="med" w="med" type="oval"/>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grpSp>
        <p:nvGrpSpPr>
          <p:cNvPr id="618" name="Google Shape;618;p58"/>
          <p:cNvGrpSpPr/>
          <p:nvPr/>
        </p:nvGrpSpPr>
        <p:grpSpPr>
          <a:xfrm>
            <a:off x="4286070" y="1201907"/>
            <a:ext cx="4144136" cy="3004166"/>
            <a:chOff x="4184450" y="1409100"/>
            <a:chExt cx="3858600" cy="2797175"/>
          </a:xfrm>
        </p:grpSpPr>
        <p:sp>
          <p:nvSpPr>
            <p:cNvPr id="619" name="Google Shape;619;p58"/>
            <p:cNvSpPr/>
            <p:nvPr/>
          </p:nvSpPr>
          <p:spPr>
            <a:xfrm>
              <a:off x="5594975" y="3690175"/>
              <a:ext cx="1054500" cy="471600"/>
            </a:xfrm>
            <a:prstGeom prst="trapezoid">
              <a:avLst>
                <a:gd fmla="val 3514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620" name="Google Shape;620;p58"/>
            <p:cNvSpPr/>
            <p:nvPr/>
          </p:nvSpPr>
          <p:spPr>
            <a:xfrm>
              <a:off x="4184450" y="1409100"/>
              <a:ext cx="3858600" cy="2325300"/>
            </a:xfrm>
            <a:prstGeom prst="roundRect">
              <a:avLst>
                <a:gd fmla="val 3381"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621" name="Google Shape;621;p58"/>
            <p:cNvSpPr/>
            <p:nvPr/>
          </p:nvSpPr>
          <p:spPr>
            <a:xfrm>
              <a:off x="5403275" y="4161875"/>
              <a:ext cx="1437900" cy="44400"/>
            </a:xfrm>
            <a:prstGeom prst="trapezoid">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grpSp>
      <p:sp>
        <p:nvSpPr>
          <p:cNvPr id="622" name="Google Shape;622;p58"/>
          <p:cNvSpPr txBox="1"/>
          <p:nvPr>
            <p:ph type="title"/>
          </p:nvPr>
        </p:nvSpPr>
        <p:spPr>
          <a:xfrm>
            <a:off x="713225" y="1528613"/>
            <a:ext cx="3015000" cy="112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COMPUTER MOCKUP</a:t>
            </a:r>
            <a:endParaRPr/>
          </a:p>
        </p:txBody>
      </p:sp>
      <p:sp>
        <p:nvSpPr>
          <p:cNvPr id="623" name="Google Shape;623;p58"/>
          <p:cNvSpPr txBox="1"/>
          <p:nvPr>
            <p:ph idx="1" type="subTitle"/>
          </p:nvPr>
        </p:nvSpPr>
        <p:spPr>
          <a:xfrm>
            <a:off x="713225" y="2580488"/>
            <a:ext cx="30150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Du kannst das Bild auf dem Bildschirm durch dein eigenes Werk ersetzen. Rechtsklicke einfach darauf und wähle “Bild ersetzen”</a:t>
            </a:r>
            <a:endParaRPr/>
          </a:p>
        </p:txBody>
      </p:sp>
      <p:pic>
        <p:nvPicPr>
          <p:cNvPr id="624" name="Google Shape;624;p58"/>
          <p:cNvPicPr preferRelativeResize="0"/>
          <p:nvPr/>
        </p:nvPicPr>
        <p:blipFill>
          <a:blip r:embed="rId3">
            <a:alphaModFix/>
          </a:blip>
          <a:stretch>
            <a:fillRect/>
          </a:stretch>
        </p:blipFill>
        <p:spPr>
          <a:xfrm>
            <a:off x="4396687" y="1330351"/>
            <a:ext cx="3923501" cy="2206980"/>
          </a:xfrm>
          <a:prstGeom prst="rect">
            <a:avLst/>
          </a:prstGeom>
          <a:noFill/>
          <a:ln>
            <a:noFill/>
          </a:ln>
        </p:spPr>
      </p:pic>
      <p:sp>
        <p:nvSpPr>
          <p:cNvPr id="625" name="Google Shape;625;p58"/>
          <p:cNvSpPr/>
          <p:nvPr/>
        </p:nvSpPr>
        <p:spPr>
          <a:xfrm>
            <a:off x="4352950" y="3858675"/>
            <a:ext cx="3751950" cy="578525"/>
          </a:xfrm>
          <a:custGeom>
            <a:rect b="b" l="l" r="r" t="t"/>
            <a:pathLst>
              <a:path extrusionOk="0" h="23141" w="150078">
                <a:moveTo>
                  <a:pt x="0" y="23141"/>
                </a:moveTo>
                <a:lnTo>
                  <a:pt x="9211" y="13930"/>
                </a:lnTo>
                <a:lnTo>
                  <a:pt x="127611" y="13930"/>
                </a:lnTo>
                <a:lnTo>
                  <a:pt x="132611" y="5270"/>
                </a:lnTo>
                <a:lnTo>
                  <a:pt x="150078" y="5270"/>
                </a:lnTo>
                <a:lnTo>
                  <a:pt x="150078" y="0"/>
                </a:lnTo>
              </a:path>
            </a:pathLst>
          </a:custGeom>
          <a:noFill/>
          <a:ln cap="flat" cmpd="sng" w="9525">
            <a:solidFill>
              <a:schemeClr val="lt2"/>
            </a:solidFill>
            <a:prstDash val="solid"/>
            <a:round/>
            <a:headEnd len="med" w="med" type="none"/>
            <a:tailEnd len="med" w="med" type="oval"/>
          </a:ln>
        </p:spPr>
      </p:sp>
      <p:grpSp>
        <p:nvGrpSpPr>
          <p:cNvPr id="626" name="Google Shape;626;p58"/>
          <p:cNvGrpSpPr/>
          <p:nvPr/>
        </p:nvGrpSpPr>
        <p:grpSpPr>
          <a:xfrm>
            <a:off x="7661200" y="3858675"/>
            <a:ext cx="2187725" cy="2316900"/>
            <a:chOff x="7739825" y="3914825"/>
            <a:chExt cx="2187725" cy="2316900"/>
          </a:xfrm>
        </p:grpSpPr>
        <p:cxnSp>
          <p:nvCxnSpPr>
            <p:cNvPr id="627" name="Google Shape;627;p58"/>
            <p:cNvCxnSpPr/>
            <p:nvPr/>
          </p:nvCxnSpPr>
          <p:spPr>
            <a:xfrm>
              <a:off x="7739825" y="3914825"/>
              <a:ext cx="1710300" cy="1710300"/>
            </a:xfrm>
            <a:prstGeom prst="straightConnector1">
              <a:avLst/>
            </a:prstGeom>
            <a:noFill/>
            <a:ln cap="flat" cmpd="sng" w="9525">
              <a:solidFill>
                <a:schemeClr val="accent1"/>
              </a:solidFill>
              <a:prstDash val="solid"/>
              <a:round/>
              <a:headEnd len="med" w="med" type="oval"/>
              <a:tailEnd len="med" w="med" type="none"/>
            </a:ln>
          </p:spPr>
        </p:cxnSp>
        <p:cxnSp>
          <p:nvCxnSpPr>
            <p:cNvPr id="628" name="Google Shape;628;p58"/>
            <p:cNvCxnSpPr/>
            <p:nvPr/>
          </p:nvCxnSpPr>
          <p:spPr>
            <a:xfrm>
              <a:off x="8104900" y="4083325"/>
              <a:ext cx="1710300" cy="1710300"/>
            </a:xfrm>
            <a:prstGeom prst="straightConnector1">
              <a:avLst/>
            </a:prstGeom>
            <a:noFill/>
            <a:ln cap="flat" cmpd="sng" w="9525">
              <a:solidFill>
                <a:schemeClr val="dk2"/>
              </a:solidFill>
              <a:prstDash val="solid"/>
              <a:round/>
              <a:headEnd len="med" w="med" type="oval"/>
              <a:tailEnd len="med" w="med" type="none"/>
            </a:ln>
          </p:spPr>
        </p:cxnSp>
        <p:cxnSp>
          <p:nvCxnSpPr>
            <p:cNvPr id="629" name="Google Shape;629;p58"/>
            <p:cNvCxnSpPr/>
            <p:nvPr/>
          </p:nvCxnSpPr>
          <p:spPr>
            <a:xfrm>
              <a:off x="8217250" y="4521425"/>
              <a:ext cx="1710300" cy="1710300"/>
            </a:xfrm>
            <a:prstGeom prst="straightConnector1">
              <a:avLst/>
            </a:prstGeom>
            <a:noFill/>
            <a:ln cap="flat" cmpd="sng" w="9525">
              <a:solidFill>
                <a:schemeClr val="dk2"/>
              </a:solidFill>
              <a:prstDash val="solid"/>
              <a:round/>
              <a:headEnd len="med" w="med" type="oval"/>
              <a:tailEnd len="med" w="med" type="non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INHALT DIESER VORLAGE</a:t>
            </a:r>
            <a:endParaRPr/>
          </a:p>
        </p:txBody>
      </p:sp>
      <p:sp>
        <p:nvSpPr>
          <p:cNvPr id="400" name="Google Shape;400;p41"/>
          <p:cNvSpPr txBox="1"/>
          <p:nvPr>
            <p:ph idx="1" type="body"/>
          </p:nvPr>
        </p:nvSpPr>
        <p:spPr>
          <a:xfrm>
            <a:off x="720000" y="1063350"/>
            <a:ext cx="77040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Du kannst diese Folie löschen, wenn du mit der Bearbeitung der Präsentation fertig bist</a:t>
            </a:r>
            <a:endParaRPr/>
          </a:p>
        </p:txBody>
      </p:sp>
      <p:graphicFrame>
        <p:nvGraphicFramePr>
          <p:cNvPr id="401" name="Google Shape;401;p41"/>
          <p:cNvGraphicFramePr/>
          <p:nvPr/>
        </p:nvGraphicFramePr>
        <p:xfrm>
          <a:off x="713213" y="1563901"/>
          <a:ext cx="3000000" cy="3000000"/>
        </p:xfrm>
        <a:graphic>
          <a:graphicData uri="http://schemas.openxmlformats.org/drawingml/2006/table">
            <a:tbl>
              <a:tblPr>
                <a:noFill/>
                <a:tableStyleId>{B0F31B3E-088A-4458-8F7A-D92A70E5A9EC}</a:tableStyleId>
              </a:tblPr>
              <a:tblGrid>
                <a:gridCol w="2198425"/>
                <a:gridCol w="5519250"/>
              </a:tblGrid>
              <a:tr h="470450">
                <a:tc>
                  <a:txBody>
                    <a:bodyPr/>
                    <a:lstStyle/>
                    <a:p>
                      <a:pPr indent="0" lvl="0" marL="0" rtl="0" algn="l">
                        <a:spcBef>
                          <a:spcPts val="0"/>
                        </a:spcBef>
                        <a:spcAft>
                          <a:spcPts val="0"/>
                        </a:spcAft>
                        <a:buNone/>
                      </a:pPr>
                      <a:r>
                        <a:rPr b="1" lang="de" sz="1100" u="sng">
                          <a:solidFill>
                            <a:schemeClr val="dk1"/>
                          </a:solidFill>
                          <a:latin typeface="IBM Plex Mono"/>
                          <a:ea typeface="IBM Plex Mono"/>
                          <a:cs typeface="IBM Plex Mono"/>
                          <a:sym typeface="IBM Plex Mono"/>
                          <a:hlinkClick action="ppaction://hlinksldjump" r:id="rId3">
                            <a:extLst>
                              <a:ext uri="{A12FA001-AC4F-418D-AE19-62706E023703}">
                                <ahyp:hlinkClr val="tx"/>
                              </a:ext>
                            </a:extLst>
                          </a:hlinkClick>
                        </a:rPr>
                        <a:t>SCHRIFTARTEN</a:t>
                      </a:r>
                      <a:endParaRPr b="1" sz="1100" u="sng">
                        <a:solidFill>
                          <a:schemeClr val="dk1"/>
                        </a:solidFill>
                        <a:latin typeface="IBM Plex Mono"/>
                        <a:ea typeface="IBM Plex Mono"/>
                        <a:cs typeface="IBM Plex Mono"/>
                        <a:sym typeface="IBM Plex Mon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1600"/>
                        </a:spcAft>
                        <a:buNone/>
                      </a:pPr>
                      <a:r>
                        <a:rPr lang="de" sz="1000">
                          <a:solidFill>
                            <a:schemeClr val="dk1"/>
                          </a:solidFill>
                          <a:latin typeface="Archivo"/>
                          <a:ea typeface="Archivo"/>
                          <a:cs typeface="Archivo"/>
                          <a:sym typeface="Archivo"/>
                        </a:rPr>
                        <a:t>Um die Vorlage in PowerPoint mit den richtigen Schriftarten anzuzeigen, musst du die verwendeten Schriftarten herunterladen und auf deinem Computer installieren</a:t>
                      </a:r>
                      <a:endParaRPr sz="1000">
                        <a:solidFill>
                          <a:schemeClr val="dk1"/>
                        </a:solidFill>
                        <a:latin typeface="Archivo"/>
                        <a:ea typeface="Archivo"/>
                        <a:cs typeface="Archivo"/>
                        <a:sym typeface="Archiv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99825">
                <a:tc>
                  <a:txBody>
                    <a:bodyPr/>
                    <a:lstStyle/>
                    <a:p>
                      <a:pPr indent="0" lvl="0" marL="0" rtl="0" algn="l">
                        <a:spcBef>
                          <a:spcPts val="0"/>
                        </a:spcBef>
                        <a:spcAft>
                          <a:spcPts val="0"/>
                        </a:spcAft>
                        <a:buNone/>
                      </a:pPr>
                      <a:r>
                        <a:rPr b="1" lang="de" sz="1100" u="sng">
                          <a:solidFill>
                            <a:schemeClr val="dk1"/>
                          </a:solidFill>
                          <a:latin typeface="IBM Plex Mono"/>
                          <a:ea typeface="IBM Plex Mono"/>
                          <a:cs typeface="IBM Plex Mono"/>
                          <a:sym typeface="IBM Plex Mono"/>
                          <a:hlinkClick action="ppaction://hlinksldjump" r:id="rId4">
                            <a:extLst>
                              <a:ext uri="{A12FA001-AC4F-418D-AE19-62706E023703}">
                                <ahyp:hlinkClr val="tx"/>
                              </a:ext>
                            </a:extLst>
                          </a:hlinkClick>
                        </a:rPr>
                        <a:t>VERWENDETE</a:t>
                      </a:r>
                      <a:r>
                        <a:rPr b="1" lang="de" sz="1100">
                          <a:solidFill>
                            <a:schemeClr val="dk1"/>
                          </a:solidFill>
                          <a:latin typeface="IBM Plex Mono"/>
                          <a:ea typeface="IBM Plex Mono"/>
                          <a:cs typeface="IBM Plex Mono"/>
                          <a:sym typeface="IBM Plex Mono"/>
                        </a:rPr>
                        <a:t> UND </a:t>
                      </a:r>
                      <a:r>
                        <a:rPr b="1" lang="de" sz="1100" u="sng">
                          <a:solidFill>
                            <a:schemeClr val="dk1"/>
                          </a:solidFill>
                          <a:latin typeface="IBM Plex Mono"/>
                          <a:ea typeface="IBM Plex Mono"/>
                          <a:cs typeface="IBM Plex Mono"/>
                          <a:sym typeface="IBM Plex Mono"/>
                          <a:hlinkClick action="ppaction://hlinksldjump" r:id="rId5">
                            <a:extLst>
                              <a:ext uri="{A12FA001-AC4F-418D-AE19-62706E023703}">
                                <ahyp:hlinkClr val="tx"/>
                              </a:ext>
                            </a:extLst>
                          </a:hlinkClick>
                        </a:rPr>
                        <a:t>ALTERNATIVE RESSOURCEN</a:t>
                      </a:r>
                      <a:endParaRPr b="1" sz="1100" u="sng">
                        <a:solidFill>
                          <a:schemeClr val="dk1"/>
                        </a:solidFill>
                        <a:latin typeface="IBM Plex Mono"/>
                        <a:ea typeface="IBM Plex Mono"/>
                        <a:cs typeface="IBM Plex Mono"/>
                        <a:sym typeface="IBM Plex Mon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de" sz="1000">
                          <a:solidFill>
                            <a:schemeClr val="dk1"/>
                          </a:solidFill>
                          <a:latin typeface="Archivo"/>
                          <a:ea typeface="Archivo"/>
                          <a:cs typeface="Archivo"/>
                          <a:sym typeface="Archivo"/>
                        </a:rPr>
                        <a:t>Eine Auswahl an grafischen Ressourcen die perfekt für dieser Präsentation sind</a:t>
                      </a:r>
                      <a:endParaRPr sz="1000">
                        <a:solidFill>
                          <a:schemeClr val="dk1"/>
                        </a:solidFill>
                        <a:latin typeface="Archivo"/>
                        <a:ea typeface="Archivo"/>
                        <a:cs typeface="Archivo"/>
                        <a:sym typeface="Archiv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38100">
                <a:tc>
                  <a:txBody>
                    <a:bodyPr/>
                    <a:lstStyle/>
                    <a:p>
                      <a:pPr indent="0" lvl="0" marL="0" rtl="0" algn="l">
                        <a:spcBef>
                          <a:spcPts val="0"/>
                        </a:spcBef>
                        <a:spcAft>
                          <a:spcPts val="0"/>
                        </a:spcAft>
                        <a:buNone/>
                      </a:pPr>
                      <a:r>
                        <a:rPr b="1" lang="de" sz="1100" u="sng">
                          <a:solidFill>
                            <a:schemeClr val="dk1"/>
                          </a:solidFill>
                          <a:latin typeface="IBM Plex Mono"/>
                          <a:ea typeface="IBM Plex Mono"/>
                          <a:cs typeface="IBM Plex Mono"/>
                          <a:sym typeface="IBM Plex Mono"/>
                          <a:hlinkClick action="ppaction://hlinksldjump" r:id="rId6">
                            <a:extLst>
                              <a:ext uri="{A12FA001-AC4F-418D-AE19-62706E023703}">
                                <ahyp:hlinkClr val="tx"/>
                              </a:ext>
                            </a:extLst>
                          </a:hlinkClick>
                        </a:rPr>
                        <a:t>VIELEN DANK</a:t>
                      </a:r>
                      <a:r>
                        <a:rPr b="1" lang="de" sz="1100" u="sng">
                          <a:solidFill>
                            <a:schemeClr val="dk1"/>
                          </a:solidFill>
                          <a:latin typeface="IBM Plex Mono"/>
                          <a:ea typeface="IBM Plex Mono"/>
                          <a:cs typeface="IBM Plex Mono"/>
                          <a:sym typeface="IBM Plex Mono"/>
                          <a:hlinkClick action="ppaction://hlinksldjump" r:id="rId7">
                            <a:extLst>
                              <a:ext uri="{A12FA001-AC4F-418D-AE19-62706E023703}">
                                <ahyp:hlinkClr val="tx"/>
                              </a:ext>
                            </a:extLst>
                          </a:hlinkClick>
                        </a:rPr>
                        <a:t>-</a:t>
                      </a:r>
                      <a:r>
                        <a:rPr b="1" lang="de" sz="1100" u="sng">
                          <a:solidFill>
                            <a:schemeClr val="dk1"/>
                          </a:solidFill>
                          <a:latin typeface="IBM Plex Mono"/>
                          <a:ea typeface="IBM Plex Mono"/>
                          <a:cs typeface="IBM Plex Mono"/>
                          <a:sym typeface="IBM Plex Mono"/>
                          <a:hlinkClick action="ppaction://hlinksldjump" r:id="rId8">
                            <a:extLst>
                              <a:ext uri="{A12FA001-AC4F-418D-AE19-62706E023703}">
                                <ahyp:hlinkClr val="tx"/>
                              </a:ext>
                            </a:extLst>
                          </a:hlinkClick>
                        </a:rPr>
                        <a:t>FOLIE</a:t>
                      </a:r>
                      <a:endParaRPr b="1" sz="1100" u="sng">
                        <a:solidFill>
                          <a:schemeClr val="dk1"/>
                        </a:solidFill>
                        <a:latin typeface="IBM Plex Mono"/>
                        <a:ea typeface="IBM Plex Mono"/>
                        <a:cs typeface="IBM Plex Mono"/>
                        <a:sym typeface="IBM Plex Mon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1600"/>
                        </a:spcAft>
                        <a:buNone/>
                      </a:pPr>
                      <a:r>
                        <a:rPr lang="de" sz="1000">
                          <a:solidFill>
                            <a:schemeClr val="dk1"/>
                          </a:solidFill>
                          <a:latin typeface="Archivo"/>
                          <a:ea typeface="Archivo"/>
                          <a:cs typeface="Archivo"/>
                          <a:sym typeface="Archivo"/>
                        </a:rPr>
                        <a:t>Diese Folie enthält die Credits für das Design, bitte lösche sie nicht</a:t>
                      </a:r>
                      <a:endParaRPr sz="1000">
                        <a:solidFill>
                          <a:schemeClr val="dk1"/>
                        </a:solidFill>
                        <a:latin typeface="Archivo"/>
                        <a:ea typeface="Archivo"/>
                        <a:cs typeface="Archivo"/>
                        <a:sym typeface="Archiv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38100">
                <a:tc>
                  <a:txBody>
                    <a:bodyPr/>
                    <a:lstStyle/>
                    <a:p>
                      <a:pPr indent="0" lvl="0" marL="0" rtl="0" algn="l">
                        <a:spcBef>
                          <a:spcPts val="0"/>
                        </a:spcBef>
                        <a:spcAft>
                          <a:spcPts val="0"/>
                        </a:spcAft>
                        <a:buNone/>
                      </a:pPr>
                      <a:r>
                        <a:rPr b="1" lang="de" sz="1100" u="sng">
                          <a:solidFill>
                            <a:schemeClr val="dk1"/>
                          </a:solidFill>
                          <a:latin typeface="IBM Plex Mono"/>
                          <a:ea typeface="IBM Plex Mono"/>
                          <a:cs typeface="IBM Plex Mono"/>
                          <a:sym typeface="IBM Plex Mono"/>
                          <a:hlinkClick action="ppaction://hlinksldjump" r:id="rId9">
                            <a:extLst>
                              <a:ext uri="{A12FA001-AC4F-418D-AE19-62706E023703}">
                                <ahyp:hlinkClr val="tx"/>
                              </a:ext>
                            </a:extLst>
                          </a:hlinkClick>
                        </a:rPr>
                        <a:t>FARBEN</a:t>
                      </a:r>
                      <a:endParaRPr b="1" sz="1100" u="sng">
                        <a:solidFill>
                          <a:schemeClr val="dk1"/>
                        </a:solidFill>
                        <a:latin typeface="IBM Plex Mono"/>
                        <a:ea typeface="IBM Plex Mono"/>
                        <a:cs typeface="IBM Plex Mono"/>
                        <a:sym typeface="IBM Plex Mon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1600"/>
                        </a:spcAft>
                        <a:buNone/>
                      </a:pPr>
                      <a:r>
                        <a:rPr lang="de" sz="1000">
                          <a:solidFill>
                            <a:schemeClr val="dk1"/>
                          </a:solidFill>
                          <a:latin typeface="Archivo"/>
                          <a:ea typeface="Archivo"/>
                          <a:cs typeface="Archivo"/>
                          <a:sym typeface="Archivo"/>
                        </a:rPr>
                        <a:t>Alle Farben, die in dieser Präsentation verwendet werden</a:t>
                      </a:r>
                      <a:endParaRPr sz="1000">
                        <a:solidFill>
                          <a:schemeClr val="dk1"/>
                        </a:solidFill>
                        <a:latin typeface="Archivo"/>
                        <a:ea typeface="Archivo"/>
                        <a:cs typeface="Archivo"/>
                        <a:sym typeface="Archiv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99825">
                <a:tc>
                  <a:txBody>
                    <a:bodyPr/>
                    <a:lstStyle/>
                    <a:p>
                      <a:pPr indent="0" lvl="0" marL="0" rtl="0" algn="l">
                        <a:spcBef>
                          <a:spcPts val="0"/>
                        </a:spcBef>
                        <a:spcAft>
                          <a:spcPts val="0"/>
                        </a:spcAft>
                        <a:buNone/>
                      </a:pPr>
                      <a:r>
                        <a:rPr b="1" lang="de" sz="1100" u="sng">
                          <a:solidFill>
                            <a:schemeClr val="dk1"/>
                          </a:solidFill>
                          <a:latin typeface="IBM Plex Mono"/>
                          <a:ea typeface="IBM Plex Mono"/>
                          <a:cs typeface="IBM Plex Mono"/>
                          <a:sym typeface="IBM Plex Mono"/>
                          <a:hlinkClick action="ppaction://hlinksldjump" r:id="rId10">
                            <a:extLst>
                              <a:ext uri="{A12FA001-AC4F-418D-AE19-62706E023703}">
                                <ahyp:hlinkClr val="tx"/>
                              </a:ext>
                            </a:extLst>
                          </a:hlinkClick>
                        </a:rPr>
                        <a:t>INFOGRAFIK</a:t>
                      </a:r>
                      <a:r>
                        <a:rPr b="1" lang="de" sz="1100" u="sng">
                          <a:solidFill>
                            <a:schemeClr val="dk1"/>
                          </a:solidFill>
                          <a:latin typeface="IBM Plex Mono"/>
                          <a:ea typeface="IBM Plex Mono"/>
                          <a:cs typeface="IBM Plex Mono"/>
                          <a:sym typeface="IBM Plex Mono"/>
                          <a:hlinkClick action="ppaction://hlinksldjump" r:id="rId11">
                            <a:extLst>
                              <a:ext uri="{A12FA001-AC4F-418D-AE19-62706E023703}">
                                <ahyp:hlinkClr val="tx"/>
                              </a:ext>
                            </a:extLst>
                          </a:hlinkClick>
                        </a:rPr>
                        <a:t>-</a:t>
                      </a:r>
                      <a:r>
                        <a:rPr b="1" lang="de" sz="1100" u="sng">
                          <a:solidFill>
                            <a:schemeClr val="dk1"/>
                          </a:solidFill>
                          <a:latin typeface="IBM Plex Mono"/>
                          <a:ea typeface="IBM Plex Mono"/>
                          <a:cs typeface="IBM Plex Mono"/>
                          <a:sym typeface="IBM Plex Mono"/>
                          <a:hlinkClick action="ppaction://hlinksldjump" r:id="rId12">
                            <a:extLst>
                              <a:ext uri="{A12FA001-AC4F-418D-AE19-62706E023703}">
                                <ahyp:hlinkClr val="tx"/>
                              </a:ext>
                            </a:extLst>
                          </a:hlinkClick>
                        </a:rPr>
                        <a:t>RESSOURCEN </a:t>
                      </a:r>
                      <a:r>
                        <a:rPr b="1" lang="de" sz="1100">
                          <a:solidFill>
                            <a:schemeClr val="dk1"/>
                          </a:solidFill>
                          <a:latin typeface="IBM Plex Mono"/>
                          <a:ea typeface="IBM Plex Mono"/>
                          <a:cs typeface="IBM Plex Mono"/>
                          <a:sym typeface="IBM Plex Mono"/>
                        </a:rPr>
                        <a:t>UND </a:t>
                      </a:r>
                      <a:r>
                        <a:rPr b="1" lang="de" sz="1100" u="sng">
                          <a:solidFill>
                            <a:schemeClr val="dk1"/>
                          </a:solidFill>
                          <a:latin typeface="IBM Plex Mono"/>
                          <a:ea typeface="IBM Plex Mono"/>
                          <a:cs typeface="IBM Plex Mono"/>
                          <a:sym typeface="IBM Plex Mono"/>
                          <a:hlinkClick action="ppaction://hlinksldjump" r:id="rId13">
                            <a:extLst>
                              <a:ext uri="{A12FA001-AC4F-418D-AE19-62706E023703}">
                                <ahyp:hlinkClr val="tx"/>
                              </a:ext>
                            </a:extLst>
                          </a:hlinkClick>
                        </a:rPr>
                        <a:t>ICONS</a:t>
                      </a:r>
                      <a:endParaRPr b="1" sz="1100" u="sng">
                        <a:solidFill>
                          <a:schemeClr val="dk1"/>
                        </a:solidFill>
                        <a:latin typeface="IBM Plex Mono"/>
                        <a:ea typeface="IBM Plex Mono"/>
                        <a:cs typeface="IBM Plex Mono"/>
                        <a:sym typeface="IBM Plex Mon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de" sz="1000">
                          <a:solidFill>
                            <a:schemeClr val="dk1"/>
                          </a:solidFill>
                          <a:latin typeface="Archivo"/>
                          <a:ea typeface="Archivo"/>
                          <a:cs typeface="Archivo"/>
                          <a:sym typeface="Archivo"/>
                        </a:rPr>
                        <a:t>Du kannst sie in der Präsentation verwenden und ihre Größe und Farbe bearbeiten</a:t>
                      </a:r>
                      <a:endParaRPr sz="1000">
                        <a:solidFill>
                          <a:schemeClr val="dk1"/>
                        </a:solidFill>
                        <a:latin typeface="Archivo"/>
                        <a:ea typeface="Archivo"/>
                        <a:cs typeface="Archivo"/>
                        <a:sym typeface="Archiv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38100">
                <a:tc>
                  <a:txBody>
                    <a:bodyPr/>
                    <a:lstStyle/>
                    <a:p>
                      <a:pPr indent="0" lvl="0" marL="0" rtl="0" algn="l">
                        <a:spcBef>
                          <a:spcPts val="0"/>
                        </a:spcBef>
                        <a:spcAft>
                          <a:spcPts val="0"/>
                        </a:spcAft>
                        <a:buNone/>
                      </a:pPr>
                      <a:r>
                        <a:rPr b="1" lang="de" sz="1100">
                          <a:solidFill>
                            <a:schemeClr val="dk1"/>
                          </a:solidFill>
                          <a:latin typeface="IBM Plex Mono"/>
                          <a:ea typeface="IBM Plex Mono"/>
                          <a:cs typeface="IBM Plex Mono"/>
                          <a:sym typeface="IBM Plex Mono"/>
                        </a:rPr>
                        <a:t>BEARBEITBARES THEMA </a:t>
                      </a:r>
                      <a:endParaRPr b="1" sz="1100">
                        <a:solidFill>
                          <a:schemeClr val="dk1"/>
                        </a:solidFill>
                        <a:latin typeface="IBM Plex Mono"/>
                        <a:ea typeface="IBM Plex Mono"/>
                        <a:cs typeface="IBM Plex Mono"/>
                        <a:sym typeface="IBM Plex Mon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1600"/>
                        </a:spcAft>
                        <a:buNone/>
                      </a:pPr>
                      <a:r>
                        <a:rPr lang="de" sz="1000">
                          <a:solidFill>
                            <a:schemeClr val="dk1"/>
                          </a:solidFill>
                          <a:latin typeface="Archivo"/>
                          <a:ea typeface="Archivo"/>
                          <a:cs typeface="Archivo"/>
                          <a:sym typeface="Archivo"/>
                        </a:rPr>
                        <a:t>Masterfolien können leicht bearbeitet werden. Klicke </a:t>
                      </a:r>
                      <a:r>
                        <a:rPr b="1" lang="de" sz="1000" u="sng">
                          <a:solidFill>
                            <a:schemeClr val="dk1"/>
                          </a:solidFill>
                          <a:latin typeface="Archivo"/>
                          <a:ea typeface="Archivo"/>
                          <a:cs typeface="Archivo"/>
                          <a:sym typeface="Archivo"/>
                          <a:hlinkClick r:id="rId14">
                            <a:extLst>
                              <a:ext uri="{A12FA001-AC4F-418D-AE19-62706E023703}">
                                <ahyp:hlinkClr val="tx"/>
                              </a:ext>
                            </a:extLst>
                          </a:hlinkClick>
                        </a:rPr>
                        <a:t>hier</a:t>
                      </a:r>
                      <a:r>
                        <a:rPr lang="de" sz="1000">
                          <a:solidFill>
                            <a:schemeClr val="dk1"/>
                          </a:solidFill>
                          <a:latin typeface="Archivo"/>
                          <a:ea typeface="Archivo"/>
                          <a:cs typeface="Archivo"/>
                          <a:sym typeface="Archivo"/>
                        </a:rPr>
                        <a:t>, um zu lernen, wie</a:t>
                      </a:r>
                      <a:endParaRPr sz="1000">
                        <a:solidFill>
                          <a:schemeClr val="dk1"/>
                        </a:solidFill>
                        <a:latin typeface="Archivo"/>
                        <a:ea typeface="Archivo"/>
                        <a:cs typeface="Archivo"/>
                        <a:sym typeface="Archiv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
        <p:nvSpPr>
          <p:cNvPr id="402" name="Google Shape;402;p41"/>
          <p:cNvSpPr txBox="1"/>
          <p:nvPr/>
        </p:nvSpPr>
        <p:spPr>
          <a:xfrm>
            <a:off x="713225" y="4247600"/>
            <a:ext cx="3858900" cy="35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1000">
                <a:solidFill>
                  <a:schemeClr val="dk1"/>
                </a:solidFill>
                <a:latin typeface="Archivo"/>
                <a:ea typeface="Archivo"/>
                <a:cs typeface="Archivo"/>
                <a:sym typeface="Archivo"/>
              </a:rPr>
              <a:t>Für weitere Infos:</a:t>
            </a:r>
            <a:br>
              <a:rPr b="1" lang="de" sz="1000">
                <a:solidFill>
                  <a:schemeClr val="dk1"/>
                </a:solidFill>
                <a:latin typeface="Archivo"/>
                <a:ea typeface="Archivo"/>
                <a:cs typeface="Archivo"/>
                <a:sym typeface="Archivo"/>
              </a:rPr>
            </a:br>
            <a:r>
              <a:rPr b="1" lang="de" sz="1000" u="sng">
                <a:solidFill>
                  <a:schemeClr val="dk1"/>
                </a:solidFill>
                <a:latin typeface="Archivo"/>
                <a:ea typeface="Archivo"/>
                <a:cs typeface="Archivo"/>
                <a:sym typeface="Archivo"/>
                <a:hlinkClick r:id="rId15">
                  <a:extLst>
                    <a:ext uri="{A12FA001-AC4F-418D-AE19-62706E023703}">
                      <ahyp:hlinkClr val="tx"/>
                    </a:ext>
                  </a:extLst>
                </a:hlinkClick>
              </a:rPr>
              <a:t>SLIDESGO</a:t>
            </a:r>
            <a:r>
              <a:rPr b="1" lang="de" sz="1000">
                <a:solidFill>
                  <a:schemeClr val="dk1"/>
                </a:solidFill>
                <a:latin typeface="Archivo"/>
                <a:ea typeface="Archivo"/>
                <a:cs typeface="Archivo"/>
                <a:sym typeface="Archivo"/>
              </a:rPr>
              <a:t>  |  </a:t>
            </a:r>
            <a:r>
              <a:rPr b="1" lang="de" sz="1000" u="sng">
                <a:solidFill>
                  <a:schemeClr val="dk1"/>
                </a:solidFill>
                <a:latin typeface="Archivo"/>
                <a:ea typeface="Archivo"/>
                <a:cs typeface="Archivo"/>
                <a:sym typeface="Archivo"/>
                <a:hlinkClick r:id="rId16">
                  <a:extLst>
                    <a:ext uri="{A12FA001-AC4F-418D-AE19-62706E023703}">
                      <ahyp:hlinkClr val="tx"/>
                    </a:ext>
                  </a:extLst>
                </a:hlinkClick>
              </a:rPr>
              <a:t>BLOG</a:t>
            </a:r>
            <a:r>
              <a:rPr b="1" lang="de" sz="1000">
                <a:solidFill>
                  <a:schemeClr val="dk1"/>
                </a:solidFill>
                <a:latin typeface="Archivo"/>
                <a:ea typeface="Archivo"/>
                <a:cs typeface="Archivo"/>
                <a:sym typeface="Archivo"/>
              </a:rPr>
              <a:t>  |  </a:t>
            </a:r>
            <a:r>
              <a:rPr b="1" lang="de" sz="1000" u="sng">
                <a:solidFill>
                  <a:schemeClr val="dk1"/>
                </a:solidFill>
                <a:latin typeface="Archivo"/>
                <a:ea typeface="Archivo"/>
                <a:cs typeface="Archivo"/>
                <a:sym typeface="Archivo"/>
                <a:hlinkClick r:id="rId17">
                  <a:extLst>
                    <a:ext uri="{A12FA001-AC4F-418D-AE19-62706E023703}">
                      <ahyp:hlinkClr val="tx"/>
                    </a:ext>
                  </a:extLst>
                </a:hlinkClick>
              </a:rPr>
              <a:t>FAQs</a:t>
            </a:r>
            <a:endParaRPr sz="1000" u="sng">
              <a:solidFill>
                <a:schemeClr val="dk1"/>
              </a:solidFill>
              <a:latin typeface="Archivo"/>
              <a:ea typeface="Archivo"/>
              <a:cs typeface="Archivo"/>
              <a:sym typeface="Archivo"/>
            </a:endParaRPr>
          </a:p>
        </p:txBody>
      </p:sp>
      <p:sp>
        <p:nvSpPr>
          <p:cNvPr id="403" name="Google Shape;403;p41"/>
          <p:cNvSpPr txBox="1"/>
          <p:nvPr/>
        </p:nvSpPr>
        <p:spPr>
          <a:xfrm>
            <a:off x="4572000" y="4223775"/>
            <a:ext cx="38589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1000">
                <a:solidFill>
                  <a:schemeClr val="dk1"/>
                </a:solidFill>
                <a:latin typeface="Archivo"/>
                <a:ea typeface="Archivo"/>
                <a:cs typeface="Archivo"/>
                <a:sym typeface="Archivo"/>
              </a:rPr>
              <a:t>Besuche unsere Projekte:</a:t>
            </a:r>
            <a:br>
              <a:rPr b="1" lang="de" sz="1000">
                <a:solidFill>
                  <a:schemeClr val="dk1"/>
                </a:solidFill>
                <a:latin typeface="Archivo"/>
                <a:ea typeface="Archivo"/>
                <a:cs typeface="Archivo"/>
                <a:sym typeface="Archivo"/>
              </a:rPr>
            </a:br>
            <a:r>
              <a:rPr b="1" lang="de" sz="1000" u="sng">
                <a:solidFill>
                  <a:schemeClr val="dk1"/>
                </a:solidFill>
                <a:latin typeface="Archivo"/>
                <a:ea typeface="Archivo"/>
                <a:cs typeface="Archivo"/>
                <a:sym typeface="Archivo"/>
                <a:hlinkClick r:id="rId18">
                  <a:extLst>
                    <a:ext uri="{A12FA001-AC4F-418D-AE19-62706E023703}">
                      <ahyp:hlinkClr val="tx"/>
                    </a:ext>
                  </a:extLst>
                </a:hlinkClick>
              </a:rPr>
              <a:t>FREEPIK</a:t>
            </a:r>
            <a:r>
              <a:rPr b="1" lang="de" sz="1000">
                <a:solidFill>
                  <a:schemeClr val="dk1"/>
                </a:solidFill>
                <a:latin typeface="Archivo"/>
                <a:ea typeface="Archivo"/>
                <a:cs typeface="Archivo"/>
                <a:sym typeface="Archivo"/>
              </a:rPr>
              <a:t> | </a:t>
            </a:r>
            <a:r>
              <a:rPr b="1" lang="de" sz="1000" u="sng">
                <a:solidFill>
                  <a:schemeClr val="dk1"/>
                </a:solidFill>
                <a:latin typeface="Archivo"/>
                <a:ea typeface="Archivo"/>
                <a:cs typeface="Archivo"/>
                <a:sym typeface="Archivo"/>
                <a:hlinkClick r:id="rId19">
                  <a:extLst>
                    <a:ext uri="{A12FA001-AC4F-418D-AE19-62706E023703}">
                      <ahyp:hlinkClr val="tx"/>
                    </a:ext>
                  </a:extLst>
                </a:hlinkClick>
              </a:rPr>
              <a:t>FLATICON</a:t>
            </a:r>
            <a:r>
              <a:rPr b="1" lang="de" sz="1000">
                <a:solidFill>
                  <a:schemeClr val="dk1"/>
                </a:solidFill>
                <a:latin typeface="Archivo"/>
                <a:ea typeface="Archivo"/>
                <a:cs typeface="Archivo"/>
                <a:sym typeface="Archivo"/>
              </a:rPr>
              <a:t> | </a:t>
            </a:r>
            <a:r>
              <a:rPr b="1" lang="de" sz="1000" u="sng">
                <a:solidFill>
                  <a:schemeClr val="dk1"/>
                </a:solidFill>
                <a:latin typeface="Archivo"/>
                <a:ea typeface="Archivo"/>
                <a:cs typeface="Archivo"/>
                <a:sym typeface="Archivo"/>
                <a:hlinkClick r:id="rId20">
                  <a:extLst>
                    <a:ext uri="{A12FA001-AC4F-418D-AE19-62706E023703}">
                      <ahyp:hlinkClr val="tx"/>
                    </a:ext>
                  </a:extLst>
                </a:hlinkClick>
              </a:rPr>
              <a:t>STORYSET</a:t>
            </a:r>
            <a:r>
              <a:rPr b="1" lang="de" sz="1000">
                <a:solidFill>
                  <a:schemeClr val="dk1"/>
                </a:solidFill>
                <a:latin typeface="Archivo"/>
                <a:ea typeface="Archivo"/>
                <a:cs typeface="Archivo"/>
                <a:sym typeface="Archivo"/>
              </a:rPr>
              <a:t> | </a:t>
            </a:r>
            <a:r>
              <a:rPr b="1" lang="de" sz="1000" u="sng">
                <a:solidFill>
                  <a:schemeClr val="dk1"/>
                </a:solidFill>
                <a:latin typeface="Archivo"/>
                <a:ea typeface="Archivo"/>
                <a:cs typeface="Archivo"/>
                <a:sym typeface="Archivo"/>
                <a:hlinkClick r:id="rId21">
                  <a:extLst>
                    <a:ext uri="{A12FA001-AC4F-418D-AE19-62706E023703}">
                      <ahyp:hlinkClr val="tx"/>
                    </a:ext>
                  </a:extLst>
                </a:hlinkClick>
              </a:rPr>
              <a:t>WEPIK</a:t>
            </a:r>
            <a:r>
              <a:rPr b="1" lang="de" sz="1000">
                <a:solidFill>
                  <a:schemeClr val="dk1"/>
                </a:solidFill>
                <a:latin typeface="Archivo"/>
                <a:ea typeface="Archivo"/>
                <a:cs typeface="Archivo"/>
                <a:sym typeface="Archivo"/>
              </a:rPr>
              <a:t> | </a:t>
            </a:r>
            <a:r>
              <a:rPr b="1" lang="de" sz="1000" u="sng">
                <a:solidFill>
                  <a:schemeClr val="dk1"/>
                </a:solidFill>
                <a:latin typeface="Archivo"/>
                <a:ea typeface="Archivo"/>
                <a:cs typeface="Archivo"/>
                <a:sym typeface="Archivo"/>
                <a:hlinkClick r:id="rId22">
                  <a:extLst>
                    <a:ext uri="{A12FA001-AC4F-418D-AE19-62706E023703}">
                      <ahyp:hlinkClr val="tx"/>
                    </a:ext>
                  </a:extLst>
                </a:hlinkClick>
              </a:rPr>
              <a:t>VIDEVO</a:t>
            </a:r>
            <a:endParaRPr b="1" sz="1000">
              <a:solidFill>
                <a:schemeClr val="dk1"/>
              </a:solidFill>
              <a:latin typeface="Archivo"/>
              <a:ea typeface="Archivo"/>
              <a:cs typeface="Archivo"/>
              <a:sym typeface="Archiv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grpSp>
        <p:nvGrpSpPr>
          <p:cNvPr id="634" name="Google Shape;634;p59"/>
          <p:cNvGrpSpPr/>
          <p:nvPr/>
        </p:nvGrpSpPr>
        <p:grpSpPr>
          <a:xfrm>
            <a:off x="713225" y="1589375"/>
            <a:ext cx="4263300" cy="2497500"/>
            <a:chOff x="713225" y="1201900"/>
            <a:chExt cx="4263300" cy="2497500"/>
          </a:xfrm>
        </p:grpSpPr>
        <p:sp>
          <p:nvSpPr>
            <p:cNvPr id="635" name="Google Shape;635;p59"/>
            <p:cNvSpPr/>
            <p:nvPr/>
          </p:nvSpPr>
          <p:spPr>
            <a:xfrm>
              <a:off x="713225" y="1201900"/>
              <a:ext cx="4263300" cy="2497500"/>
            </a:xfrm>
            <a:prstGeom prst="roundRect">
              <a:avLst>
                <a:gd fmla="val 3381"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636" name="Google Shape;636;p59"/>
            <p:cNvSpPr/>
            <p:nvPr/>
          </p:nvSpPr>
          <p:spPr>
            <a:xfrm>
              <a:off x="4796900" y="2318550"/>
              <a:ext cx="106500" cy="506400"/>
            </a:xfrm>
            <a:prstGeom prst="trapezoid">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grpSp>
      <p:sp>
        <p:nvSpPr>
          <p:cNvPr id="637" name="Google Shape;637;p59"/>
          <p:cNvSpPr txBox="1"/>
          <p:nvPr>
            <p:ph type="title"/>
          </p:nvPr>
        </p:nvSpPr>
        <p:spPr>
          <a:xfrm>
            <a:off x="5415775" y="1943370"/>
            <a:ext cx="3015000" cy="713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de"/>
              <a:t>TABLET MOCKUP</a:t>
            </a:r>
            <a:endParaRPr/>
          </a:p>
        </p:txBody>
      </p:sp>
      <p:sp>
        <p:nvSpPr>
          <p:cNvPr id="638" name="Google Shape;638;p59"/>
          <p:cNvSpPr txBox="1"/>
          <p:nvPr>
            <p:ph idx="1" type="subTitle"/>
          </p:nvPr>
        </p:nvSpPr>
        <p:spPr>
          <a:xfrm>
            <a:off x="5415775" y="2580488"/>
            <a:ext cx="3015000" cy="103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de"/>
              <a:t>Du kannst das Bild auf dem Bildschirm durch dein eigenes Werk ersetzen. Rechtsklicke einfach darauf und wähle “Bild ersetzen”</a:t>
            </a:r>
            <a:endParaRPr/>
          </a:p>
        </p:txBody>
      </p:sp>
      <p:pic>
        <p:nvPicPr>
          <p:cNvPr id="639" name="Google Shape;639;p59"/>
          <p:cNvPicPr preferRelativeResize="0"/>
          <p:nvPr/>
        </p:nvPicPr>
        <p:blipFill rotWithShape="1">
          <a:blip r:embed="rId3">
            <a:alphaModFix/>
          </a:blip>
          <a:srcRect b="0" l="0" r="0" t="0"/>
          <a:stretch/>
        </p:blipFill>
        <p:spPr>
          <a:xfrm>
            <a:off x="801362" y="1717826"/>
            <a:ext cx="3923501" cy="2206980"/>
          </a:xfrm>
          <a:prstGeom prst="rect">
            <a:avLst/>
          </a:prstGeom>
          <a:noFill/>
          <a:ln>
            <a:noFill/>
          </a:ln>
        </p:spPr>
      </p:pic>
      <p:sp>
        <p:nvSpPr>
          <p:cNvPr id="640" name="Google Shape;640;p59"/>
          <p:cNvSpPr/>
          <p:nvPr/>
        </p:nvSpPr>
        <p:spPr>
          <a:xfrm>
            <a:off x="185350" y="3628575"/>
            <a:ext cx="5071900" cy="599975"/>
          </a:xfrm>
          <a:custGeom>
            <a:rect b="b" l="l" r="r" t="t"/>
            <a:pathLst>
              <a:path extrusionOk="0" h="23999" w="202876">
                <a:moveTo>
                  <a:pt x="0" y="0"/>
                </a:moveTo>
                <a:lnTo>
                  <a:pt x="18647" y="18648"/>
                </a:lnTo>
                <a:lnTo>
                  <a:pt x="57964" y="18648"/>
                </a:lnTo>
                <a:lnTo>
                  <a:pt x="67233" y="23999"/>
                </a:lnTo>
                <a:lnTo>
                  <a:pt x="97731" y="23999"/>
                </a:lnTo>
                <a:lnTo>
                  <a:pt x="107773" y="18201"/>
                </a:lnTo>
                <a:lnTo>
                  <a:pt x="202876" y="18201"/>
                </a:lnTo>
              </a:path>
            </a:pathLst>
          </a:custGeom>
          <a:noFill/>
          <a:ln cap="flat" cmpd="sng" w="9525">
            <a:solidFill>
              <a:schemeClr val="lt2"/>
            </a:solidFill>
            <a:prstDash val="solid"/>
            <a:round/>
            <a:headEnd len="med" w="med" type="none"/>
            <a:tailEnd len="med" w="med" type="ova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0"/>
          <p:cNvSpPr txBox="1"/>
          <p:nvPr>
            <p:ph type="title"/>
          </p:nvPr>
        </p:nvSpPr>
        <p:spPr>
          <a:xfrm>
            <a:off x="713225" y="1528613"/>
            <a:ext cx="3015000" cy="112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SMARTPHONE MOCKUP</a:t>
            </a:r>
            <a:endParaRPr/>
          </a:p>
        </p:txBody>
      </p:sp>
      <p:sp>
        <p:nvSpPr>
          <p:cNvPr id="646" name="Google Shape;646;p60"/>
          <p:cNvSpPr txBox="1"/>
          <p:nvPr>
            <p:ph idx="1" type="subTitle"/>
          </p:nvPr>
        </p:nvSpPr>
        <p:spPr>
          <a:xfrm>
            <a:off x="713225" y="2580488"/>
            <a:ext cx="30150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Du kannst das Bild auf dem Bildschirm durch dein eigenes Werk ersetzen. Rechtsklicke einfach darauf und wähle “Bild ersetzen”</a:t>
            </a:r>
            <a:endParaRPr/>
          </a:p>
        </p:txBody>
      </p:sp>
      <p:grpSp>
        <p:nvGrpSpPr>
          <p:cNvPr id="647" name="Google Shape;647;p60"/>
          <p:cNvGrpSpPr/>
          <p:nvPr/>
        </p:nvGrpSpPr>
        <p:grpSpPr>
          <a:xfrm>
            <a:off x="5185080" y="998760"/>
            <a:ext cx="1740000" cy="3033000"/>
            <a:chOff x="5185080" y="998760"/>
            <a:chExt cx="1740000" cy="3033000"/>
          </a:xfrm>
        </p:grpSpPr>
        <p:sp>
          <p:nvSpPr>
            <p:cNvPr id="648" name="Google Shape;648;p60"/>
            <p:cNvSpPr/>
            <p:nvPr/>
          </p:nvSpPr>
          <p:spPr>
            <a:xfrm>
              <a:off x="5185080" y="998760"/>
              <a:ext cx="1740000" cy="3033000"/>
            </a:xfrm>
            <a:prstGeom prst="roundRect">
              <a:avLst>
                <a:gd fmla="val 3381"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649" name="Google Shape;649;p60"/>
            <p:cNvSpPr/>
            <p:nvPr/>
          </p:nvSpPr>
          <p:spPr>
            <a:xfrm>
              <a:off x="5961691" y="3750196"/>
              <a:ext cx="186900" cy="199500"/>
            </a:xfrm>
            <a:prstGeom prst="trapezoid">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grpSp>
      <p:pic>
        <p:nvPicPr>
          <p:cNvPr id="650" name="Google Shape;650;p60"/>
          <p:cNvPicPr preferRelativeResize="0"/>
          <p:nvPr>
            <p:ph idx="2" type="pic"/>
          </p:nvPr>
        </p:nvPicPr>
        <p:blipFill rotWithShape="1">
          <a:blip r:embed="rId3">
            <a:alphaModFix/>
          </a:blip>
          <a:srcRect b="0" l="39930" r="20393" t="0"/>
          <a:stretch/>
        </p:blipFill>
        <p:spPr>
          <a:xfrm>
            <a:off x="5283077" y="1102691"/>
            <a:ext cx="1544100" cy="2564400"/>
          </a:xfrm>
          <a:prstGeom prst="rect">
            <a:avLst/>
          </a:prstGeom>
          <a:noFill/>
          <a:ln>
            <a:noFill/>
          </a:ln>
        </p:spPr>
      </p:pic>
      <p:pic>
        <p:nvPicPr>
          <p:cNvPr id="651" name="Google Shape;651;p60"/>
          <p:cNvPicPr preferRelativeResize="0"/>
          <p:nvPr/>
        </p:nvPicPr>
        <p:blipFill>
          <a:blip r:embed="rId4">
            <a:alphaModFix/>
          </a:blip>
          <a:stretch>
            <a:fillRect/>
          </a:stretch>
        </p:blipFill>
        <p:spPr>
          <a:xfrm>
            <a:off x="3465525" y="3996638"/>
            <a:ext cx="2881150" cy="866485"/>
          </a:xfrm>
          <a:prstGeom prst="rect">
            <a:avLst/>
          </a:prstGeom>
          <a:noFill/>
          <a:ln>
            <a:noFill/>
          </a:ln>
        </p:spPr>
      </p:pic>
      <p:sp>
        <p:nvSpPr>
          <p:cNvPr id="652" name="Google Shape;652;p60"/>
          <p:cNvSpPr/>
          <p:nvPr/>
        </p:nvSpPr>
        <p:spPr>
          <a:xfrm>
            <a:off x="2915075" y="4032800"/>
            <a:ext cx="4692750" cy="233100"/>
          </a:xfrm>
          <a:custGeom>
            <a:rect b="b" l="l" r="r" t="t"/>
            <a:pathLst>
              <a:path extrusionOk="0" h="9324" w="187710">
                <a:moveTo>
                  <a:pt x="0" y="6515"/>
                </a:moveTo>
                <a:lnTo>
                  <a:pt x="75039" y="6515"/>
                </a:lnTo>
                <a:lnTo>
                  <a:pt x="80880" y="0"/>
                </a:lnTo>
                <a:lnTo>
                  <a:pt x="178386" y="0"/>
                </a:lnTo>
                <a:lnTo>
                  <a:pt x="187710" y="9324"/>
                </a:lnTo>
              </a:path>
            </a:pathLst>
          </a:custGeom>
          <a:noFill/>
          <a:ln cap="flat" cmpd="sng" w="9525">
            <a:solidFill>
              <a:schemeClr val="dk2"/>
            </a:solidFill>
            <a:prstDash val="solid"/>
            <a:round/>
            <a:headEnd len="med" w="med" type="none"/>
            <a:tailEnd len="med" w="med" type="ova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DIES IST EINE KARTE</a:t>
            </a:r>
            <a:endParaRPr/>
          </a:p>
        </p:txBody>
      </p:sp>
      <p:grpSp>
        <p:nvGrpSpPr>
          <p:cNvPr id="658" name="Google Shape;658;p61"/>
          <p:cNvGrpSpPr/>
          <p:nvPr/>
        </p:nvGrpSpPr>
        <p:grpSpPr>
          <a:xfrm>
            <a:off x="718851" y="1687418"/>
            <a:ext cx="4615692" cy="2458947"/>
            <a:chOff x="233350" y="949250"/>
            <a:chExt cx="7137300" cy="3802300"/>
          </a:xfrm>
        </p:grpSpPr>
        <p:sp>
          <p:nvSpPr>
            <p:cNvPr id="659" name="Google Shape;659;p6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61"/>
          <p:cNvSpPr txBox="1"/>
          <p:nvPr/>
        </p:nvSpPr>
        <p:spPr>
          <a:xfrm>
            <a:off x="6220717" y="2766900"/>
            <a:ext cx="2208900" cy="6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Jupiter ist der größte Planet im Sonnensystem</a:t>
            </a:r>
            <a:endParaRPr>
              <a:solidFill>
                <a:schemeClr val="dk1"/>
              </a:solidFill>
              <a:latin typeface="Archivo"/>
              <a:ea typeface="Archivo"/>
              <a:cs typeface="Archivo"/>
              <a:sym typeface="Archivo"/>
            </a:endParaRPr>
          </a:p>
        </p:txBody>
      </p:sp>
      <p:sp>
        <p:nvSpPr>
          <p:cNvPr id="711" name="Google Shape;711;p61"/>
          <p:cNvSpPr txBox="1"/>
          <p:nvPr/>
        </p:nvSpPr>
        <p:spPr>
          <a:xfrm>
            <a:off x="6220717" y="1565201"/>
            <a:ext cx="2208900" cy="6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Merkur ist der </a:t>
            </a:r>
            <a:r>
              <a:rPr b="1" lang="de">
                <a:solidFill>
                  <a:schemeClr val="dk1"/>
                </a:solidFill>
                <a:latin typeface="Archivo"/>
                <a:ea typeface="Archivo"/>
                <a:cs typeface="Archivo"/>
                <a:sym typeface="Archivo"/>
              </a:rPr>
              <a:t>sonnennächste</a:t>
            </a:r>
            <a:r>
              <a:rPr lang="de">
                <a:solidFill>
                  <a:schemeClr val="dk1"/>
                </a:solidFill>
                <a:latin typeface="Archivo"/>
                <a:ea typeface="Archivo"/>
                <a:cs typeface="Archivo"/>
                <a:sym typeface="Archivo"/>
              </a:rPr>
              <a:t> Planet</a:t>
            </a:r>
            <a:endParaRPr>
              <a:solidFill>
                <a:schemeClr val="dk1"/>
              </a:solidFill>
              <a:latin typeface="Archivo"/>
              <a:ea typeface="Archivo"/>
              <a:cs typeface="Archivo"/>
              <a:sym typeface="Archivo"/>
            </a:endParaRPr>
          </a:p>
        </p:txBody>
      </p:sp>
      <p:sp>
        <p:nvSpPr>
          <p:cNvPr id="712" name="Google Shape;712;p61"/>
          <p:cNvSpPr txBox="1"/>
          <p:nvPr/>
        </p:nvSpPr>
        <p:spPr>
          <a:xfrm>
            <a:off x="6220639" y="3968588"/>
            <a:ext cx="2208900" cy="6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Saturn besteht aus Wasserstoff und </a:t>
            </a:r>
            <a:r>
              <a:rPr b="1" lang="de">
                <a:solidFill>
                  <a:schemeClr val="dk1"/>
                </a:solidFill>
                <a:latin typeface="Archivo"/>
                <a:ea typeface="Archivo"/>
                <a:cs typeface="Archivo"/>
                <a:sym typeface="Archivo"/>
              </a:rPr>
              <a:t>Helium</a:t>
            </a:r>
            <a:endParaRPr b="1">
              <a:solidFill>
                <a:schemeClr val="dk1"/>
              </a:solidFill>
              <a:latin typeface="Archivo"/>
              <a:ea typeface="Archivo"/>
              <a:cs typeface="Archivo"/>
              <a:sym typeface="Archivo"/>
            </a:endParaRPr>
          </a:p>
        </p:txBody>
      </p:sp>
      <p:sp>
        <p:nvSpPr>
          <p:cNvPr id="713" name="Google Shape;713;p61"/>
          <p:cNvSpPr txBox="1"/>
          <p:nvPr/>
        </p:nvSpPr>
        <p:spPr>
          <a:xfrm>
            <a:off x="6221693" y="1229788"/>
            <a:ext cx="2206800" cy="411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de" sz="1800">
                <a:solidFill>
                  <a:schemeClr val="dk1"/>
                </a:solidFill>
                <a:latin typeface="IBM Plex Mono"/>
                <a:ea typeface="IBM Plex Mono"/>
                <a:cs typeface="IBM Plex Mono"/>
                <a:sym typeface="IBM Plex Mono"/>
              </a:rPr>
              <a:t>MERKUR</a:t>
            </a:r>
            <a:endParaRPr b="1" sz="1800">
              <a:solidFill>
                <a:schemeClr val="dk1"/>
              </a:solidFill>
              <a:latin typeface="IBM Plex Mono"/>
              <a:ea typeface="IBM Plex Mono"/>
              <a:cs typeface="IBM Plex Mono"/>
              <a:sym typeface="IBM Plex Mono"/>
            </a:endParaRPr>
          </a:p>
        </p:txBody>
      </p:sp>
      <p:sp>
        <p:nvSpPr>
          <p:cNvPr id="714" name="Google Shape;714;p61"/>
          <p:cNvSpPr txBox="1"/>
          <p:nvPr/>
        </p:nvSpPr>
        <p:spPr>
          <a:xfrm>
            <a:off x="6221718" y="2431500"/>
            <a:ext cx="2206800" cy="411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de" sz="1800">
                <a:solidFill>
                  <a:schemeClr val="dk1"/>
                </a:solidFill>
                <a:latin typeface="IBM Plex Mono"/>
                <a:ea typeface="IBM Plex Mono"/>
                <a:cs typeface="IBM Plex Mono"/>
                <a:sym typeface="IBM Plex Mono"/>
              </a:rPr>
              <a:t>JUPITER</a:t>
            </a:r>
            <a:endParaRPr b="1" sz="1800">
              <a:solidFill>
                <a:schemeClr val="dk1"/>
              </a:solidFill>
              <a:latin typeface="IBM Plex Mono"/>
              <a:ea typeface="IBM Plex Mono"/>
              <a:cs typeface="IBM Plex Mono"/>
              <a:sym typeface="IBM Plex Mono"/>
            </a:endParaRPr>
          </a:p>
        </p:txBody>
      </p:sp>
      <p:sp>
        <p:nvSpPr>
          <p:cNvPr id="715" name="Google Shape;715;p61"/>
          <p:cNvSpPr txBox="1"/>
          <p:nvPr/>
        </p:nvSpPr>
        <p:spPr>
          <a:xfrm>
            <a:off x="6221640" y="3633188"/>
            <a:ext cx="2206800" cy="411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de" sz="1800">
                <a:solidFill>
                  <a:schemeClr val="dk1"/>
                </a:solidFill>
                <a:latin typeface="IBM Plex Mono"/>
                <a:ea typeface="IBM Plex Mono"/>
                <a:cs typeface="IBM Plex Mono"/>
                <a:sym typeface="IBM Plex Mono"/>
              </a:rPr>
              <a:t>SATURN</a:t>
            </a:r>
            <a:endParaRPr b="1" sz="1800">
              <a:solidFill>
                <a:schemeClr val="dk1"/>
              </a:solidFill>
              <a:latin typeface="IBM Plex Mono"/>
              <a:ea typeface="IBM Plex Mono"/>
              <a:cs typeface="IBM Plex Mono"/>
              <a:sym typeface="IBM Plex Mono"/>
            </a:endParaRPr>
          </a:p>
        </p:txBody>
      </p:sp>
      <p:sp>
        <p:nvSpPr>
          <p:cNvPr id="716" name="Google Shape;716;p61"/>
          <p:cNvSpPr/>
          <p:nvPr/>
        </p:nvSpPr>
        <p:spPr>
          <a:xfrm>
            <a:off x="1235650" y="2200600"/>
            <a:ext cx="179700" cy="1797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717" name="Google Shape;717;p61"/>
          <p:cNvSpPr/>
          <p:nvPr/>
        </p:nvSpPr>
        <p:spPr>
          <a:xfrm>
            <a:off x="1948975" y="3284625"/>
            <a:ext cx="179700" cy="179700"/>
          </a:xfrm>
          <a:prstGeom prst="rect">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718" name="Google Shape;718;p61"/>
          <p:cNvSpPr/>
          <p:nvPr/>
        </p:nvSpPr>
        <p:spPr>
          <a:xfrm>
            <a:off x="2819625" y="2132450"/>
            <a:ext cx="179700" cy="1797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719" name="Google Shape;719;p61"/>
          <p:cNvSpPr/>
          <p:nvPr/>
        </p:nvSpPr>
        <p:spPr>
          <a:xfrm>
            <a:off x="4285525" y="2547450"/>
            <a:ext cx="179700" cy="179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720" name="Google Shape;720;p61"/>
          <p:cNvSpPr/>
          <p:nvPr/>
        </p:nvSpPr>
        <p:spPr>
          <a:xfrm>
            <a:off x="4656225" y="3531725"/>
            <a:ext cx="179700" cy="179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721" name="Google Shape;721;p61"/>
          <p:cNvSpPr/>
          <p:nvPr/>
        </p:nvSpPr>
        <p:spPr>
          <a:xfrm>
            <a:off x="5964750" y="1294925"/>
            <a:ext cx="179700" cy="1797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722" name="Google Shape;722;p61"/>
          <p:cNvSpPr/>
          <p:nvPr/>
        </p:nvSpPr>
        <p:spPr>
          <a:xfrm>
            <a:off x="5964750" y="2496917"/>
            <a:ext cx="179700" cy="179700"/>
          </a:xfrm>
          <a:prstGeom prst="rect">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723" name="Google Shape;723;p61"/>
          <p:cNvSpPr/>
          <p:nvPr/>
        </p:nvSpPr>
        <p:spPr>
          <a:xfrm>
            <a:off x="5964750" y="3698917"/>
            <a:ext cx="179700" cy="179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724" name="Google Shape;724;p61"/>
          <p:cNvSpPr/>
          <p:nvPr/>
        </p:nvSpPr>
        <p:spPr>
          <a:xfrm>
            <a:off x="2999325" y="2910500"/>
            <a:ext cx="179700" cy="179700"/>
          </a:xfrm>
          <a:prstGeom prst="rect">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ZEITLEISTE</a:t>
            </a:r>
            <a:endParaRPr/>
          </a:p>
        </p:txBody>
      </p:sp>
      <p:sp>
        <p:nvSpPr>
          <p:cNvPr id="730" name="Google Shape;730;p62"/>
          <p:cNvSpPr txBox="1"/>
          <p:nvPr/>
        </p:nvSpPr>
        <p:spPr>
          <a:xfrm>
            <a:off x="720000" y="3529275"/>
            <a:ext cx="1599900" cy="78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de">
                <a:solidFill>
                  <a:schemeClr val="dk1"/>
                </a:solidFill>
                <a:latin typeface="Archivo"/>
                <a:ea typeface="Archivo"/>
                <a:cs typeface="Archivo"/>
                <a:sym typeface="Archivo"/>
              </a:rPr>
              <a:t>Ceres</a:t>
            </a:r>
            <a:r>
              <a:rPr b="1" lang="de">
                <a:solidFill>
                  <a:schemeClr val="dk1"/>
                </a:solidFill>
                <a:latin typeface="Archivo"/>
                <a:ea typeface="Archivo"/>
                <a:cs typeface="Archivo"/>
                <a:sym typeface="Archivo"/>
              </a:rPr>
              <a:t> befindet sich im</a:t>
            </a:r>
            <a:r>
              <a:rPr lang="de">
                <a:solidFill>
                  <a:schemeClr val="dk1"/>
                </a:solidFill>
                <a:latin typeface="Archivo"/>
                <a:ea typeface="Archivo"/>
                <a:cs typeface="Archivo"/>
                <a:sym typeface="Archivo"/>
              </a:rPr>
              <a:t> Asteroidengürtel</a:t>
            </a:r>
            <a:endParaRPr b="1">
              <a:solidFill>
                <a:schemeClr val="dk1"/>
              </a:solidFill>
              <a:latin typeface="Archivo"/>
              <a:ea typeface="Archivo"/>
              <a:cs typeface="Archivo"/>
              <a:sym typeface="Archivo"/>
            </a:endParaRPr>
          </a:p>
        </p:txBody>
      </p:sp>
      <p:sp>
        <p:nvSpPr>
          <p:cNvPr id="731" name="Google Shape;731;p62"/>
          <p:cNvSpPr txBox="1"/>
          <p:nvPr/>
        </p:nvSpPr>
        <p:spPr>
          <a:xfrm>
            <a:off x="4793915" y="3529248"/>
            <a:ext cx="1599900" cy="78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de">
                <a:solidFill>
                  <a:schemeClr val="dk1"/>
                </a:solidFill>
                <a:latin typeface="Archivo"/>
                <a:ea typeface="Archivo"/>
                <a:cs typeface="Archivo"/>
                <a:sym typeface="Archivo"/>
              </a:rPr>
              <a:t>Saturn besteht aus Wasserstoff und </a:t>
            </a:r>
            <a:r>
              <a:rPr b="1" lang="de">
                <a:solidFill>
                  <a:schemeClr val="dk1"/>
                </a:solidFill>
                <a:latin typeface="Archivo"/>
                <a:ea typeface="Archivo"/>
                <a:cs typeface="Archivo"/>
                <a:sym typeface="Archivo"/>
              </a:rPr>
              <a:t>Helium</a:t>
            </a:r>
            <a:endParaRPr b="1">
              <a:solidFill>
                <a:schemeClr val="dk1"/>
              </a:solidFill>
              <a:latin typeface="Archivo"/>
              <a:ea typeface="Archivo"/>
              <a:cs typeface="Archivo"/>
              <a:sym typeface="Archivo"/>
            </a:endParaRPr>
          </a:p>
        </p:txBody>
      </p:sp>
      <p:sp>
        <p:nvSpPr>
          <p:cNvPr id="732" name="Google Shape;732;p62"/>
          <p:cNvSpPr txBox="1"/>
          <p:nvPr/>
        </p:nvSpPr>
        <p:spPr>
          <a:xfrm>
            <a:off x="2756958" y="1566939"/>
            <a:ext cx="1599900" cy="788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de">
                <a:solidFill>
                  <a:schemeClr val="dk1"/>
                </a:solidFill>
                <a:latin typeface="Archivo"/>
                <a:ea typeface="Archivo"/>
                <a:cs typeface="Archivo"/>
                <a:sym typeface="Archivo"/>
              </a:rPr>
              <a:t>Mars ist trotz seiner</a:t>
            </a:r>
            <a:r>
              <a:rPr b="1" lang="de">
                <a:solidFill>
                  <a:schemeClr val="dk1"/>
                </a:solidFill>
                <a:latin typeface="Archivo"/>
                <a:ea typeface="Archivo"/>
                <a:cs typeface="Archivo"/>
                <a:sym typeface="Archivo"/>
              </a:rPr>
              <a:t> roten Farbe</a:t>
            </a:r>
            <a:r>
              <a:rPr lang="de">
                <a:solidFill>
                  <a:schemeClr val="dk1"/>
                </a:solidFill>
                <a:latin typeface="Archivo"/>
                <a:ea typeface="Archivo"/>
                <a:cs typeface="Archivo"/>
                <a:sym typeface="Archivo"/>
              </a:rPr>
              <a:t> sehr kalt</a:t>
            </a:r>
            <a:endParaRPr>
              <a:solidFill>
                <a:schemeClr val="dk1"/>
              </a:solidFill>
              <a:latin typeface="Archivo"/>
              <a:ea typeface="Archivo"/>
              <a:cs typeface="Archivo"/>
              <a:sym typeface="Archivo"/>
            </a:endParaRPr>
          </a:p>
        </p:txBody>
      </p:sp>
      <p:sp>
        <p:nvSpPr>
          <p:cNvPr id="733" name="Google Shape;733;p62"/>
          <p:cNvSpPr txBox="1"/>
          <p:nvPr/>
        </p:nvSpPr>
        <p:spPr>
          <a:xfrm>
            <a:off x="1007850" y="2736638"/>
            <a:ext cx="1024200" cy="41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de" sz="1800">
                <a:solidFill>
                  <a:schemeClr val="dk1"/>
                </a:solidFill>
                <a:latin typeface="IBM Plex Mono"/>
                <a:ea typeface="IBM Plex Mono"/>
                <a:cs typeface="IBM Plex Mono"/>
                <a:sym typeface="IBM Plex Mono"/>
              </a:rPr>
              <a:t>CERES</a:t>
            </a:r>
            <a:endParaRPr b="1" sz="1800">
              <a:solidFill>
                <a:schemeClr val="dk1"/>
              </a:solidFill>
              <a:latin typeface="IBM Plex Mono"/>
              <a:ea typeface="IBM Plex Mono"/>
              <a:cs typeface="IBM Plex Mono"/>
              <a:sym typeface="IBM Plex Mono"/>
            </a:endParaRPr>
          </a:p>
        </p:txBody>
      </p:sp>
      <p:sp>
        <p:nvSpPr>
          <p:cNvPr id="734" name="Google Shape;734;p62"/>
          <p:cNvSpPr txBox="1"/>
          <p:nvPr/>
        </p:nvSpPr>
        <p:spPr>
          <a:xfrm>
            <a:off x="5081188" y="2736650"/>
            <a:ext cx="1025100" cy="41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de" sz="1800">
                <a:solidFill>
                  <a:schemeClr val="dk1"/>
                </a:solidFill>
                <a:latin typeface="IBM Plex Mono"/>
                <a:ea typeface="IBM Plex Mono"/>
                <a:cs typeface="IBM Plex Mono"/>
                <a:sym typeface="IBM Plex Mono"/>
              </a:rPr>
              <a:t>SATURN</a:t>
            </a:r>
            <a:endParaRPr b="1" sz="1800">
              <a:solidFill>
                <a:schemeClr val="dk1"/>
              </a:solidFill>
              <a:latin typeface="IBM Plex Mono"/>
              <a:ea typeface="IBM Plex Mono"/>
              <a:cs typeface="IBM Plex Mono"/>
              <a:sym typeface="IBM Plex Mono"/>
            </a:endParaRPr>
          </a:p>
        </p:txBody>
      </p:sp>
      <p:sp>
        <p:nvSpPr>
          <p:cNvPr id="735" name="Google Shape;735;p62"/>
          <p:cNvSpPr txBox="1"/>
          <p:nvPr/>
        </p:nvSpPr>
        <p:spPr>
          <a:xfrm>
            <a:off x="3044519" y="2736638"/>
            <a:ext cx="1024200" cy="41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de" sz="1800">
                <a:solidFill>
                  <a:schemeClr val="dk1"/>
                </a:solidFill>
                <a:latin typeface="IBM Plex Mono"/>
                <a:ea typeface="IBM Plex Mono"/>
                <a:cs typeface="IBM Plex Mono"/>
                <a:sym typeface="IBM Plex Mono"/>
              </a:rPr>
              <a:t>MARS</a:t>
            </a:r>
            <a:endParaRPr b="1" sz="1800">
              <a:solidFill>
                <a:schemeClr val="dk1"/>
              </a:solidFill>
              <a:latin typeface="IBM Plex Mono"/>
              <a:ea typeface="IBM Plex Mono"/>
              <a:cs typeface="IBM Plex Mono"/>
              <a:sym typeface="IBM Plex Mono"/>
            </a:endParaRPr>
          </a:p>
        </p:txBody>
      </p:sp>
      <p:sp>
        <p:nvSpPr>
          <p:cNvPr id="736" name="Google Shape;736;p62"/>
          <p:cNvSpPr txBox="1"/>
          <p:nvPr/>
        </p:nvSpPr>
        <p:spPr>
          <a:xfrm>
            <a:off x="6830908" y="1566939"/>
            <a:ext cx="1599900" cy="788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de">
                <a:solidFill>
                  <a:schemeClr val="dk1"/>
                </a:solidFill>
                <a:latin typeface="Archivo"/>
                <a:ea typeface="Archivo"/>
                <a:cs typeface="Archivo"/>
                <a:sym typeface="Archivo"/>
              </a:rPr>
              <a:t>Neptun ist am weitesten von der Sonne entfernt</a:t>
            </a:r>
            <a:endParaRPr>
              <a:solidFill>
                <a:schemeClr val="dk1"/>
              </a:solidFill>
              <a:latin typeface="Archivo"/>
              <a:ea typeface="Archivo"/>
              <a:cs typeface="Archivo"/>
              <a:sym typeface="Archivo"/>
            </a:endParaRPr>
          </a:p>
        </p:txBody>
      </p:sp>
      <p:sp>
        <p:nvSpPr>
          <p:cNvPr id="737" name="Google Shape;737;p62"/>
          <p:cNvSpPr txBox="1"/>
          <p:nvPr/>
        </p:nvSpPr>
        <p:spPr>
          <a:xfrm>
            <a:off x="7118758" y="2736638"/>
            <a:ext cx="1024200" cy="41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de" sz="1800">
                <a:solidFill>
                  <a:schemeClr val="dk1"/>
                </a:solidFill>
                <a:latin typeface="IBM Plex Mono"/>
                <a:ea typeface="IBM Plex Mono"/>
                <a:cs typeface="IBM Plex Mono"/>
                <a:sym typeface="IBM Plex Mono"/>
              </a:rPr>
              <a:t>NEPTUN</a:t>
            </a:r>
            <a:endParaRPr b="1" sz="1800">
              <a:solidFill>
                <a:schemeClr val="dk1"/>
              </a:solidFill>
              <a:latin typeface="IBM Plex Mono"/>
              <a:ea typeface="IBM Plex Mono"/>
              <a:cs typeface="IBM Plex Mono"/>
              <a:sym typeface="IBM Plex Mono"/>
            </a:endParaRPr>
          </a:p>
        </p:txBody>
      </p:sp>
      <p:cxnSp>
        <p:nvCxnSpPr>
          <p:cNvPr id="738" name="Google Shape;738;p62"/>
          <p:cNvCxnSpPr>
            <a:stCxn id="733" idx="3"/>
            <a:endCxn id="735" idx="1"/>
          </p:cNvCxnSpPr>
          <p:nvPr/>
        </p:nvCxnSpPr>
        <p:spPr>
          <a:xfrm>
            <a:off x="2032050" y="2942438"/>
            <a:ext cx="1012500" cy="600"/>
          </a:xfrm>
          <a:prstGeom prst="bentConnector3">
            <a:avLst>
              <a:gd fmla="val 49998" name="adj1"/>
            </a:avLst>
          </a:prstGeom>
          <a:noFill/>
          <a:ln cap="flat" cmpd="sng" w="9525">
            <a:solidFill>
              <a:schemeClr val="accent3"/>
            </a:solidFill>
            <a:prstDash val="solid"/>
            <a:round/>
            <a:headEnd len="med" w="med" type="none"/>
            <a:tailEnd len="med" w="med" type="none"/>
          </a:ln>
        </p:spPr>
      </p:cxnSp>
      <p:cxnSp>
        <p:nvCxnSpPr>
          <p:cNvPr id="739" name="Google Shape;739;p62"/>
          <p:cNvCxnSpPr>
            <a:stCxn id="735" idx="3"/>
            <a:endCxn id="734" idx="1"/>
          </p:cNvCxnSpPr>
          <p:nvPr/>
        </p:nvCxnSpPr>
        <p:spPr>
          <a:xfrm>
            <a:off x="4068719" y="2942438"/>
            <a:ext cx="1012500" cy="600"/>
          </a:xfrm>
          <a:prstGeom prst="bentConnector3">
            <a:avLst>
              <a:gd fmla="val 49998" name="adj1"/>
            </a:avLst>
          </a:prstGeom>
          <a:noFill/>
          <a:ln cap="flat" cmpd="sng" w="9525">
            <a:solidFill>
              <a:schemeClr val="accent3"/>
            </a:solidFill>
            <a:prstDash val="solid"/>
            <a:round/>
            <a:headEnd len="med" w="med" type="none"/>
            <a:tailEnd len="med" w="med" type="none"/>
          </a:ln>
        </p:spPr>
      </p:cxnSp>
      <p:cxnSp>
        <p:nvCxnSpPr>
          <p:cNvPr id="740" name="Google Shape;740;p62"/>
          <p:cNvCxnSpPr>
            <a:stCxn id="734" idx="3"/>
            <a:endCxn id="737" idx="1"/>
          </p:cNvCxnSpPr>
          <p:nvPr/>
        </p:nvCxnSpPr>
        <p:spPr>
          <a:xfrm>
            <a:off x="6106288" y="2942450"/>
            <a:ext cx="1012500" cy="600"/>
          </a:xfrm>
          <a:prstGeom prst="bentConnector3">
            <a:avLst>
              <a:gd fmla="val 49998" name="adj1"/>
            </a:avLst>
          </a:prstGeom>
          <a:noFill/>
          <a:ln cap="flat" cmpd="sng" w="9525">
            <a:solidFill>
              <a:schemeClr val="accent3"/>
            </a:solidFill>
            <a:prstDash val="solid"/>
            <a:round/>
            <a:headEnd len="med" w="med" type="none"/>
            <a:tailEnd len="med" w="med" type="none"/>
          </a:ln>
        </p:spPr>
      </p:cxnSp>
      <p:cxnSp>
        <p:nvCxnSpPr>
          <p:cNvPr id="741" name="Google Shape;741;p62"/>
          <p:cNvCxnSpPr>
            <a:endCxn id="730" idx="0"/>
          </p:cNvCxnSpPr>
          <p:nvPr/>
        </p:nvCxnSpPr>
        <p:spPr>
          <a:xfrm flipH="1" rot="-5400000">
            <a:off x="1329150" y="3338475"/>
            <a:ext cx="381000" cy="600"/>
          </a:xfrm>
          <a:prstGeom prst="bentConnector3">
            <a:avLst>
              <a:gd fmla="val 50000" name="adj1"/>
            </a:avLst>
          </a:prstGeom>
          <a:noFill/>
          <a:ln cap="flat" cmpd="sng" w="9525">
            <a:solidFill>
              <a:schemeClr val="accent3"/>
            </a:solidFill>
            <a:prstDash val="solid"/>
            <a:round/>
            <a:headEnd len="med" w="med" type="none"/>
            <a:tailEnd len="med" w="med" type="oval"/>
          </a:ln>
        </p:spPr>
      </p:cxnSp>
      <p:cxnSp>
        <p:nvCxnSpPr>
          <p:cNvPr id="742" name="Google Shape;742;p62"/>
          <p:cNvCxnSpPr>
            <a:stCxn id="735" idx="0"/>
            <a:endCxn id="732" idx="2"/>
          </p:cNvCxnSpPr>
          <p:nvPr/>
        </p:nvCxnSpPr>
        <p:spPr>
          <a:xfrm rot="-5400000">
            <a:off x="3366419" y="2545838"/>
            <a:ext cx="381000" cy="600"/>
          </a:xfrm>
          <a:prstGeom prst="bentConnector3">
            <a:avLst>
              <a:gd fmla="val 50000" name="adj1"/>
            </a:avLst>
          </a:prstGeom>
          <a:noFill/>
          <a:ln cap="flat" cmpd="sng" w="9525">
            <a:solidFill>
              <a:schemeClr val="accent3"/>
            </a:solidFill>
            <a:prstDash val="solid"/>
            <a:round/>
            <a:headEnd len="med" w="med" type="none"/>
            <a:tailEnd len="med" w="med" type="oval"/>
          </a:ln>
        </p:spPr>
      </p:cxnSp>
      <p:cxnSp>
        <p:nvCxnSpPr>
          <p:cNvPr id="743" name="Google Shape;743;p62"/>
          <p:cNvCxnSpPr>
            <a:stCxn id="734" idx="2"/>
            <a:endCxn id="731" idx="0"/>
          </p:cNvCxnSpPr>
          <p:nvPr/>
        </p:nvCxnSpPr>
        <p:spPr>
          <a:xfrm flipH="1" rot="-5400000">
            <a:off x="5403538" y="3338450"/>
            <a:ext cx="381000" cy="600"/>
          </a:xfrm>
          <a:prstGeom prst="bentConnector3">
            <a:avLst>
              <a:gd fmla="val 50000" name="adj1"/>
            </a:avLst>
          </a:prstGeom>
          <a:noFill/>
          <a:ln cap="flat" cmpd="sng" w="9525">
            <a:solidFill>
              <a:schemeClr val="accent3"/>
            </a:solidFill>
            <a:prstDash val="solid"/>
            <a:round/>
            <a:headEnd len="med" w="med" type="none"/>
            <a:tailEnd len="med" w="med" type="oval"/>
          </a:ln>
        </p:spPr>
      </p:cxnSp>
      <p:cxnSp>
        <p:nvCxnSpPr>
          <p:cNvPr id="744" name="Google Shape;744;p62"/>
          <p:cNvCxnSpPr>
            <a:stCxn id="737" idx="0"/>
            <a:endCxn id="736" idx="2"/>
          </p:cNvCxnSpPr>
          <p:nvPr/>
        </p:nvCxnSpPr>
        <p:spPr>
          <a:xfrm rot="-5400000">
            <a:off x="7440658" y="2545838"/>
            <a:ext cx="381000" cy="600"/>
          </a:xfrm>
          <a:prstGeom prst="bentConnector3">
            <a:avLst>
              <a:gd fmla="val 50000" name="adj1"/>
            </a:avLst>
          </a:prstGeom>
          <a:noFill/>
          <a:ln cap="flat" cmpd="sng" w="9525">
            <a:solidFill>
              <a:schemeClr val="accent3"/>
            </a:solidFill>
            <a:prstDash val="solid"/>
            <a:round/>
            <a:headEnd len="med" w="med" type="none"/>
            <a:tailEnd len="med" w="med" type="oval"/>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DIES IST EINE INFOGRAFIK</a:t>
            </a:r>
            <a:endParaRPr/>
          </a:p>
        </p:txBody>
      </p:sp>
      <p:sp>
        <p:nvSpPr>
          <p:cNvPr id="750" name="Google Shape;750;p63"/>
          <p:cNvSpPr/>
          <p:nvPr/>
        </p:nvSpPr>
        <p:spPr>
          <a:xfrm>
            <a:off x="807673" y="2780850"/>
            <a:ext cx="2723043" cy="1617318"/>
          </a:xfrm>
          <a:custGeom>
            <a:rect b="b" l="l" r="r" t="t"/>
            <a:pathLst>
              <a:path extrusionOk="0" h="10331" w="20764">
                <a:moveTo>
                  <a:pt x="10376" y="1"/>
                </a:moveTo>
                <a:lnTo>
                  <a:pt x="1" y="5028"/>
                </a:lnTo>
                <a:lnTo>
                  <a:pt x="10376" y="10331"/>
                </a:lnTo>
                <a:lnTo>
                  <a:pt x="20763" y="5028"/>
                </a:lnTo>
                <a:lnTo>
                  <a:pt x="10376" y="1"/>
                </a:lnTo>
                <a:close/>
              </a:path>
            </a:pathLst>
          </a:custGeom>
          <a:solidFill>
            <a:srgbClr val="130994">
              <a:alpha val="86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3"/>
          <p:cNvSpPr/>
          <p:nvPr/>
        </p:nvSpPr>
        <p:spPr>
          <a:xfrm>
            <a:off x="807673" y="2340525"/>
            <a:ext cx="2723043" cy="1617318"/>
          </a:xfrm>
          <a:custGeom>
            <a:rect b="b" l="l" r="r" t="t"/>
            <a:pathLst>
              <a:path extrusionOk="0" h="10331" w="20764">
                <a:moveTo>
                  <a:pt x="10376" y="1"/>
                </a:moveTo>
                <a:lnTo>
                  <a:pt x="1" y="5028"/>
                </a:lnTo>
                <a:lnTo>
                  <a:pt x="10376" y="10331"/>
                </a:lnTo>
                <a:lnTo>
                  <a:pt x="20763" y="5028"/>
                </a:lnTo>
                <a:lnTo>
                  <a:pt x="10376" y="1"/>
                </a:lnTo>
                <a:close/>
              </a:path>
            </a:pathLst>
          </a:custGeom>
          <a:solidFill>
            <a:srgbClr val="6F79E3">
              <a:alpha val="86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3"/>
          <p:cNvSpPr/>
          <p:nvPr/>
        </p:nvSpPr>
        <p:spPr>
          <a:xfrm>
            <a:off x="807673" y="1900200"/>
            <a:ext cx="2723043" cy="1617318"/>
          </a:xfrm>
          <a:custGeom>
            <a:rect b="b" l="l" r="r" t="t"/>
            <a:pathLst>
              <a:path extrusionOk="0" h="10331" w="20764">
                <a:moveTo>
                  <a:pt x="10376" y="1"/>
                </a:moveTo>
                <a:lnTo>
                  <a:pt x="1" y="5028"/>
                </a:lnTo>
                <a:lnTo>
                  <a:pt x="10376" y="10331"/>
                </a:lnTo>
                <a:lnTo>
                  <a:pt x="20763" y="5028"/>
                </a:lnTo>
                <a:lnTo>
                  <a:pt x="10376" y="1"/>
                </a:lnTo>
                <a:close/>
              </a:path>
            </a:pathLst>
          </a:custGeom>
          <a:solidFill>
            <a:srgbClr val="C1C1C1">
              <a:alpha val="8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3"/>
          <p:cNvSpPr/>
          <p:nvPr/>
        </p:nvSpPr>
        <p:spPr>
          <a:xfrm>
            <a:off x="807673" y="1459875"/>
            <a:ext cx="2723043" cy="1617318"/>
          </a:xfrm>
          <a:custGeom>
            <a:rect b="b" l="l" r="r" t="t"/>
            <a:pathLst>
              <a:path extrusionOk="0" h="10331" w="20764">
                <a:moveTo>
                  <a:pt x="10376" y="1"/>
                </a:moveTo>
                <a:lnTo>
                  <a:pt x="1" y="5028"/>
                </a:lnTo>
                <a:lnTo>
                  <a:pt x="10376" y="10331"/>
                </a:lnTo>
                <a:lnTo>
                  <a:pt x="20763" y="5028"/>
                </a:lnTo>
                <a:lnTo>
                  <a:pt x="10376" y="1"/>
                </a:lnTo>
                <a:close/>
              </a:path>
            </a:pathLst>
          </a:custGeom>
          <a:solidFill>
            <a:srgbClr val="E8E8E8">
              <a:alpha val="86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3"/>
          <p:cNvSpPr txBox="1"/>
          <p:nvPr/>
        </p:nvSpPr>
        <p:spPr>
          <a:xfrm>
            <a:off x="6358279" y="1254038"/>
            <a:ext cx="1978200" cy="66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Jupiter ist der </a:t>
            </a:r>
            <a:r>
              <a:rPr b="1" lang="de">
                <a:solidFill>
                  <a:schemeClr val="dk1"/>
                </a:solidFill>
                <a:latin typeface="Archivo"/>
                <a:ea typeface="Archivo"/>
                <a:cs typeface="Archivo"/>
                <a:sym typeface="Archivo"/>
              </a:rPr>
              <a:t>größte Planet</a:t>
            </a:r>
            <a:r>
              <a:rPr lang="de">
                <a:solidFill>
                  <a:schemeClr val="dk1"/>
                </a:solidFill>
                <a:latin typeface="Archivo"/>
                <a:ea typeface="Archivo"/>
                <a:cs typeface="Archivo"/>
                <a:sym typeface="Archivo"/>
              </a:rPr>
              <a:t> von allen</a:t>
            </a:r>
            <a:endParaRPr>
              <a:solidFill>
                <a:schemeClr val="dk1"/>
              </a:solidFill>
              <a:latin typeface="Archivo"/>
              <a:ea typeface="Archivo"/>
              <a:cs typeface="Archivo"/>
              <a:sym typeface="Archivo"/>
            </a:endParaRPr>
          </a:p>
        </p:txBody>
      </p:sp>
      <p:sp>
        <p:nvSpPr>
          <p:cNvPr id="755" name="Google Shape;755;p63"/>
          <p:cNvSpPr txBox="1"/>
          <p:nvPr/>
        </p:nvSpPr>
        <p:spPr>
          <a:xfrm>
            <a:off x="5188873" y="1380950"/>
            <a:ext cx="1169400" cy="41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de" sz="1800">
                <a:solidFill>
                  <a:schemeClr val="dk1"/>
                </a:solidFill>
                <a:latin typeface="IBM Plex Mono"/>
                <a:ea typeface="IBM Plex Mono"/>
                <a:cs typeface="IBM Plex Mono"/>
                <a:sym typeface="IBM Plex Mono"/>
              </a:rPr>
              <a:t>JUPITER</a:t>
            </a:r>
            <a:endParaRPr b="1" sz="1800">
              <a:solidFill>
                <a:schemeClr val="dk1"/>
              </a:solidFill>
              <a:latin typeface="IBM Plex Mono"/>
              <a:ea typeface="IBM Plex Mono"/>
              <a:cs typeface="IBM Plex Mono"/>
              <a:sym typeface="IBM Plex Mono"/>
            </a:endParaRPr>
          </a:p>
        </p:txBody>
      </p:sp>
      <p:sp>
        <p:nvSpPr>
          <p:cNvPr id="756" name="Google Shape;756;p63"/>
          <p:cNvSpPr txBox="1"/>
          <p:nvPr/>
        </p:nvSpPr>
        <p:spPr>
          <a:xfrm>
            <a:off x="6358279" y="2080038"/>
            <a:ext cx="1978200" cy="66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Die Venus ist fast so groß wie die Erde</a:t>
            </a:r>
            <a:endParaRPr>
              <a:solidFill>
                <a:schemeClr val="dk1"/>
              </a:solidFill>
              <a:latin typeface="Archivo"/>
              <a:ea typeface="Archivo"/>
              <a:cs typeface="Archivo"/>
              <a:sym typeface="Archivo"/>
            </a:endParaRPr>
          </a:p>
        </p:txBody>
      </p:sp>
      <p:sp>
        <p:nvSpPr>
          <p:cNvPr id="757" name="Google Shape;757;p63"/>
          <p:cNvSpPr txBox="1"/>
          <p:nvPr/>
        </p:nvSpPr>
        <p:spPr>
          <a:xfrm>
            <a:off x="5188873" y="2206950"/>
            <a:ext cx="1169400" cy="41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de" sz="1800">
                <a:solidFill>
                  <a:schemeClr val="dk1"/>
                </a:solidFill>
                <a:latin typeface="IBM Plex Mono"/>
                <a:ea typeface="IBM Plex Mono"/>
                <a:cs typeface="IBM Plex Mono"/>
                <a:sym typeface="IBM Plex Mono"/>
              </a:rPr>
              <a:t>VENUS</a:t>
            </a:r>
            <a:endParaRPr b="1" sz="1800">
              <a:solidFill>
                <a:schemeClr val="dk1"/>
              </a:solidFill>
              <a:latin typeface="IBM Plex Mono"/>
              <a:ea typeface="IBM Plex Mono"/>
              <a:cs typeface="IBM Plex Mono"/>
              <a:sym typeface="IBM Plex Mono"/>
            </a:endParaRPr>
          </a:p>
        </p:txBody>
      </p:sp>
      <p:sp>
        <p:nvSpPr>
          <p:cNvPr id="758" name="Google Shape;758;p63"/>
          <p:cNvSpPr txBox="1"/>
          <p:nvPr/>
        </p:nvSpPr>
        <p:spPr>
          <a:xfrm>
            <a:off x="6358279" y="3032938"/>
            <a:ext cx="1978200" cy="66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Obwohl er rot ist, ist der Mars</a:t>
            </a:r>
            <a:r>
              <a:rPr b="1" lang="de">
                <a:solidFill>
                  <a:schemeClr val="dk1"/>
                </a:solidFill>
                <a:latin typeface="Archivo"/>
                <a:ea typeface="Archivo"/>
                <a:cs typeface="Archivo"/>
                <a:sym typeface="Archivo"/>
              </a:rPr>
              <a:t> sehr kalt</a:t>
            </a:r>
            <a:endParaRPr>
              <a:solidFill>
                <a:schemeClr val="dk1"/>
              </a:solidFill>
              <a:latin typeface="Archivo"/>
              <a:ea typeface="Archivo"/>
              <a:cs typeface="Archivo"/>
              <a:sym typeface="Archivo"/>
            </a:endParaRPr>
          </a:p>
        </p:txBody>
      </p:sp>
      <p:sp>
        <p:nvSpPr>
          <p:cNvPr id="759" name="Google Shape;759;p63"/>
          <p:cNvSpPr txBox="1"/>
          <p:nvPr/>
        </p:nvSpPr>
        <p:spPr>
          <a:xfrm>
            <a:off x="5188873" y="3159850"/>
            <a:ext cx="1169400" cy="41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de" sz="1800">
                <a:solidFill>
                  <a:schemeClr val="dk1"/>
                </a:solidFill>
                <a:latin typeface="IBM Plex Mono"/>
                <a:ea typeface="IBM Plex Mono"/>
                <a:cs typeface="IBM Plex Mono"/>
                <a:sym typeface="IBM Plex Mono"/>
              </a:rPr>
              <a:t>MARS</a:t>
            </a:r>
            <a:endParaRPr b="1" sz="1800">
              <a:solidFill>
                <a:schemeClr val="dk1"/>
              </a:solidFill>
              <a:latin typeface="IBM Plex Mono"/>
              <a:ea typeface="IBM Plex Mono"/>
              <a:cs typeface="IBM Plex Mono"/>
              <a:sym typeface="IBM Plex Mono"/>
            </a:endParaRPr>
          </a:p>
        </p:txBody>
      </p:sp>
      <p:sp>
        <p:nvSpPr>
          <p:cNvPr id="760" name="Google Shape;760;p63"/>
          <p:cNvSpPr txBox="1"/>
          <p:nvPr/>
        </p:nvSpPr>
        <p:spPr>
          <a:xfrm>
            <a:off x="6358279" y="3938588"/>
            <a:ext cx="1978200" cy="66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Saturn ist der Planet mit mehreren Ringen</a:t>
            </a:r>
            <a:endParaRPr>
              <a:solidFill>
                <a:schemeClr val="dk1"/>
              </a:solidFill>
              <a:latin typeface="Archivo"/>
              <a:ea typeface="Archivo"/>
              <a:cs typeface="Archivo"/>
              <a:sym typeface="Archivo"/>
            </a:endParaRPr>
          </a:p>
        </p:txBody>
      </p:sp>
      <p:sp>
        <p:nvSpPr>
          <p:cNvPr id="761" name="Google Shape;761;p63"/>
          <p:cNvSpPr txBox="1"/>
          <p:nvPr/>
        </p:nvSpPr>
        <p:spPr>
          <a:xfrm>
            <a:off x="5188873" y="4065500"/>
            <a:ext cx="1169400" cy="41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de" sz="1800">
                <a:solidFill>
                  <a:schemeClr val="dk1"/>
                </a:solidFill>
                <a:latin typeface="IBM Plex Mono"/>
                <a:ea typeface="IBM Plex Mono"/>
                <a:cs typeface="IBM Plex Mono"/>
                <a:sym typeface="IBM Plex Mono"/>
              </a:rPr>
              <a:t>SATURN</a:t>
            </a:r>
            <a:endParaRPr b="1" sz="1800">
              <a:solidFill>
                <a:schemeClr val="dk1"/>
              </a:solidFill>
              <a:latin typeface="IBM Plex Mono"/>
              <a:ea typeface="IBM Plex Mono"/>
              <a:cs typeface="IBM Plex Mono"/>
              <a:sym typeface="IBM Plex Mono"/>
            </a:endParaRPr>
          </a:p>
        </p:txBody>
      </p:sp>
      <p:sp>
        <p:nvSpPr>
          <p:cNvPr id="762" name="Google Shape;762;p63"/>
          <p:cNvSpPr/>
          <p:nvPr/>
        </p:nvSpPr>
        <p:spPr>
          <a:xfrm>
            <a:off x="3606923" y="2160813"/>
            <a:ext cx="179700" cy="179700"/>
          </a:xfrm>
          <a:prstGeom prst="rect">
            <a:avLst/>
          </a:prstGeom>
          <a:solidFill>
            <a:srgbClr val="E8E8E8">
              <a:alpha val="86820"/>
            </a:srgbClr>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763" name="Google Shape;763;p63"/>
          <p:cNvSpPr/>
          <p:nvPr/>
        </p:nvSpPr>
        <p:spPr>
          <a:xfrm>
            <a:off x="3606923" y="2601138"/>
            <a:ext cx="179700" cy="179700"/>
          </a:xfrm>
          <a:prstGeom prst="rect">
            <a:avLst/>
          </a:prstGeom>
          <a:solidFill>
            <a:srgbClr val="C1C1C1">
              <a:alpha val="85450"/>
            </a:srgbClr>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764" name="Google Shape;764;p63"/>
          <p:cNvSpPr/>
          <p:nvPr/>
        </p:nvSpPr>
        <p:spPr>
          <a:xfrm>
            <a:off x="3606923" y="3041463"/>
            <a:ext cx="179700" cy="179700"/>
          </a:xfrm>
          <a:prstGeom prst="rect">
            <a:avLst/>
          </a:prstGeom>
          <a:solidFill>
            <a:srgbClr val="6F79E3">
              <a:alpha val="86360"/>
            </a:srgbClr>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765" name="Google Shape;765;p63"/>
          <p:cNvSpPr/>
          <p:nvPr/>
        </p:nvSpPr>
        <p:spPr>
          <a:xfrm>
            <a:off x="3606923" y="3481788"/>
            <a:ext cx="179700" cy="179700"/>
          </a:xfrm>
          <a:prstGeom prst="rect">
            <a:avLst/>
          </a:prstGeom>
          <a:solidFill>
            <a:srgbClr val="130994">
              <a:alpha val="86820"/>
            </a:srgbClr>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cxnSp>
        <p:nvCxnSpPr>
          <p:cNvPr id="766" name="Google Shape;766;p63"/>
          <p:cNvCxnSpPr>
            <a:stCxn id="755" idx="1"/>
            <a:endCxn id="762" idx="3"/>
          </p:cNvCxnSpPr>
          <p:nvPr/>
        </p:nvCxnSpPr>
        <p:spPr>
          <a:xfrm flipH="1">
            <a:off x="3786673" y="1586750"/>
            <a:ext cx="1402200" cy="663900"/>
          </a:xfrm>
          <a:prstGeom prst="bentConnector3">
            <a:avLst>
              <a:gd fmla="val 50002" name="adj1"/>
            </a:avLst>
          </a:prstGeom>
          <a:noFill/>
          <a:ln cap="flat" cmpd="sng" w="9525">
            <a:solidFill>
              <a:schemeClr val="accent3"/>
            </a:solidFill>
            <a:prstDash val="solid"/>
            <a:round/>
            <a:headEnd len="med" w="med" type="oval"/>
            <a:tailEnd len="med" w="med" type="none"/>
          </a:ln>
        </p:spPr>
      </p:cxnSp>
      <p:cxnSp>
        <p:nvCxnSpPr>
          <p:cNvPr id="767" name="Google Shape;767;p63"/>
          <p:cNvCxnSpPr>
            <a:stCxn id="757" idx="1"/>
            <a:endCxn id="763" idx="3"/>
          </p:cNvCxnSpPr>
          <p:nvPr/>
        </p:nvCxnSpPr>
        <p:spPr>
          <a:xfrm flipH="1">
            <a:off x="3786673" y="2412750"/>
            <a:ext cx="1402200" cy="278100"/>
          </a:xfrm>
          <a:prstGeom prst="bentConnector3">
            <a:avLst>
              <a:gd fmla="val 50002" name="adj1"/>
            </a:avLst>
          </a:prstGeom>
          <a:noFill/>
          <a:ln cap="flat" cmpd="sng" w="9525">
            <a:solidFill>
              <a:schemeClr val="accent3"/>
            </a:solidFill>
            <a:prstDash val="solid"/>
            <a:round/>
            <a:headEnd len="med" w="med" type="oval"/>
            <a:tailEnd len="med" w="med" type="none"/>
          </a:ln>
        </p:spPr>
      </p:cxnSp>
      <p:cxnSp>
        <p:nvCxnSpPr>
          <p:cNvPr id="768" name="Google Shape;768;p63"/>
          <p:cNvCxnSpPr>
            <a:endCxn id="764" idx="3"/>
          </p:cNvCxnSpPr>
          <p:nvPr/>
        </p:nvCxnSpPr>
        <p:spPr>
          <a:xfrm rot="10800000">
            <a:off x="3786623" y="3131313"/>
            <a:ext cx="1478400" cy="234300"/>
          </a:xfrm>
          <a:prstGeom prst="bentConnector3">
            <a:avLst>
              <a:gd fmla="val 50000" name="adj1"/>
            </a:avLst>
          </a:prstGeom>
          <a:noFill/>
          <a:ln cap="flat" cmpd="sng" w="9525">
            <a:solidFill>
              <a:schemeClr val="accent3"/>
            </a:solidFill>
            <a:prstDash val="solid"/>
            <a:round/>
            <a:headEnd len="med" w="med" type="oval"/>
            <a:tailEnd len="med" w="med" type="none"/>
          </a:ln>
        </p:spPr>
      </p:cxnSp>
      <p:cxnSp>
        <p:nvCxnSpPr>
          <p:cNvPr id="769" name="Google Shape;769;p63"/>
          <p:cNvCxnSpPr>
            <a:stCxn id="761" idx="1"/>
            <a:endCxn id="765" idx="3"/>
          </p:cNvCxnSpPr>
          <p:nvPr/>
        </p:nvCxnSpPr>
        <p:spPr>
          <a:xfrm rot="10800000">
            <a:off x="3786673" y="3571700"/>
            <a:ext cx="1402200" cy="699600"/>
          </a:xfrm>
          <a:prstGeom prst="bentConnector3">
            <a:avLst>
              <a:gd fmla="val 50002" name="adj1"/>
            </a:avLst>
          </a:prstGeom>
          <a:noFill/>
          <a:ln cap="flat" cmpd="sng" w="9525">
            <a:solidFill>
              <a:schemeClr val="accent3"/>
            </a:solidFill>
            <a:prstDash val="solid"/>
            <a:round/>
            <a:headEnd len="med" w="med" type="oval"/>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TABELLE</a:t>
            </a:r>
            <a:endParaRPr/>
          </a:p>
        </p:txBody>
      </p:sp>
      <p:graphicFrame>
        <p:nvGraphicFramePr>
          <p:cNvPr id="775" name="Google Shape;775;p64"/>
          <p:cNvGraphicFramePr/>
          <p:nvPr/>
        </p:nvGraphicFramePr>
        <p:xfrm>
          <a:off x="719988" y="1528211"/>
          <a:ext cx="3000000" cy="3000000"/>
        </p:xfrm>
        <a:graphic>
          <a:graphicData uri="http://schemas.openxmlformats.org/drawingml/2006/table">
            <a:tbl>
              <a:tblPr>
                <a:noFill/>
                <a:tableStyleId>{7F44A0C4-523B-4D0D-8B8D-5A4FA9BCCC7A}</a:tableStyleId>
              </a:tblPr>
              <a:tblGrid>
                <a:gridCol w="1233875"/>
                <a:gridCol w="1617525"/>
                <a:gridCol w="1617525"/>
                <a:gridCol w="1617525"/>
                <a:gridCol w="1617525"/>
              </a:tblGrid>
              <a:tr h="658525">
                <a:tc>
                  <a:txBody>
                    <a:bodyPr/>
                    <a:lstStyle/>
                    <a:p>
                      <a:pPr indent="0" lvl="0" marL="0" rtl="0" algn="l">
                        <a:spcBef>
                          <a:spcPts val="0"/>
                        </a:spcBef>
                        <a:spcAft>
                          <a:spcPts val="0"/>
                        </a:spcAft>
                        <a:buNone/>
                      </a:pPr>
                      <a:r>
                        <a:t/>
                      </a:r>
                      <a:endParaRPr>
                        <a:solidFill>
                          <a:schemeClr val="dk1"/>
                        </a:solidFill>
                        <a:latin typeface="Archivo"/>
                        <a:ea typeface="Archivo"/>
                        <a:cs typeface="Archivo"/>
                        <a:sym typeface="Archivo"/>
                      </a:endParaRPr>
                    </a:p>
                  </a:txBody>
                  <a:tcPr marT="68575" marB="6857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de">
                          <a:solidFill>
                            <a:schemeClr val="dk1"/>
                          </a:solidFill>
                          <a:latin typeface="IBM Plex Mono"/>
                          <a:ea typeface="IBM Plex Mono"/>
                          <a:cs typeface="IBM Plex Mono"/>
                          <a:sym typeface="IBM Plex Mono"/>
                        </a:rPr>
                        <a:t>SCHRITT 1</a:t>
                      </a:r>
                      <a:endParaRPr b="1">
                        <a:solidFill>
                          <a:schemeClr val="dk1"/>
                        </a:solidFill>
                        <a:latin typeface="IBM Plex Mono"/>
                        <a:ea typeface="IBM Plex Mono"/>
                        <a:cs typeface="IBM Plex Mono"/>
                        <a:sym typeface="IBM Plex Mono"/>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de">
                          <a:solidFill>
                            <a:schemeClr val="dk1"/>
                          </a:solidFill>
                          <a:latin typeface="IBM Plex Mono"/>
                          <a:ea typeface="IBM Plex Mono"/>
                          <a:cs typeface="IBM Plex Mono"/>
                          <a:sym typeface="IBM Plex Mono"/>
                        </a:rPr>
                        <a:t>SCHRITT 2</a:t>
                      </a:r>
                      <a:endParaRPr b="1">
                        <a:solidFill>
                          <a:schemeClr val="dk1"/>
                        </a:solidFill>
                        <a:latin typeface="IBM Plex Mono"/>
                        <a:ea typeface="IBM Plex Mono"/>
                        <a:cs typeface="IBM Plex Mono"/>
                        <a:sym typeface="IBM Plex Mono"/>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de">
                          <a:solidFill>
                            <a:schemeClr val="dk1"/>
                          </a:solidFill>
                          <a:latin typeface="IBM Plex Mono"/>
                          <a:ea typeface="IBM Plex Mono"/>
                          <a:cs typeface="IBM Plex Mono"/>
                          <a:sym typeface="IBM Plex Mono"/>
                        </a:rPr>
                        <a:t>SCHRITT 3</a:t>
                      </a:r>
                      <a:endParaRPr b="1">
                        <a:solidFill>
                          <a:schemeClr val="dk1"/>
                        </a:solidFill>
                        <a:latin typeface="IBM Plex Mono"/>
                        <a:ea typeface="IBM Plex Mono"/>
                        <a:cs typeface="IBM Plex Mono"/>
                        <a:sym typeface="IBM Plex Mono"/>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de">
                          <a:solidFill>
                            <a:schemeClr val="dk1"/>
                          </a:solidFill>
                          <a:latin typeface="IBM Plex Mono"/>
                          <a:ea typeface="IBM Plex Mono"/>
                          <a:cs typeface="IBM Plex Mono"/>
                          <a:sym typeface="IBM Plex Mono"/>
                        </a:rPr>
                        <a:t>SCHRITT 4</a:t>
                      </a:r>
                      <a:endParaRPr b="1">
                        <a:solidFill>
                          <a:schemeClr val="dk1"/>
                        </a:solidFill>
                        <a:latin typeface="IBM Plex Mono"/>
                        <a:ea typeface="IBM Plex Mono"/>
                        <a:cs typeface="IBM Plex Mono"/>
                        <a:sym typeface="IBM Plex Mono"/>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684300">
                <a:tc>
                  <a:txBody>
                    <a:bodyPr/>
                    <a:lstStyle/>
                    <a:p>
                      <a:pPr indent="0" lvl="0" marL="0" rtl="0" algn="ctr">
                        <a:spcBef>
                          <a:spcPts val="0"/>
                        </a:spcBef>
                        <a:spcAft>
                          <a:spcPts val="0"/>
                        </a:spcAft>
                        <a:buNone/>
                      </a:pPr>
                      <a:r>
                        <a:rPr b="1" lang="de">
                          <a:solidFill>
                            <a:schemeClr val="dk1"/>
                          </a:solidFill>
                          <a:latin typeface="IBM Plex Mono"/>
                          <a:ea typeface="IBM Plex Mono"/>
                          <a:cs typeface="IBM Plex Mono"/>
                          <a:sym typeface="IBM Plex Mono"/>
                        </a:rPr>
                        <a:t>MERCURY</a:t>
                      </a:r>
                      <a:endParaRPr b="1">
                        <a:solidFill>
                          <a:schemeClr val="dk1"/>
                        </a:solidFill>
                        <a:latin typeface="IBM Plex Mono"/>
                        <a:ea typeface="IBM Plex Mono"/>
                        <a:cs typeface="IBM Plex Mono"/>
                        <a:sym typeface="IBM Plex Mono"/>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de">
                          <a:solidFill>
                            <a:schemeClr val="dk1"/>
                          </a:solidFill>
                          <a:latin typeface="Archivo"/>
                          <a:ea typeface="Archivo"/>
                          <a:cs typeface="Archivo"/>
                          <a:sym typeface="Archivo"/>
                        </a:rPr>
                        <a:t>0.06</a:t>
                      </a:r>
                      <a:endParaRPr>
                        <a:solidFill>
                          <a:schemeClr val="dk1"/>
                        </a:solidFill>
                        <a:latin typeface="Archivo"/>
                        <a:ea typeface="Archivo"/>
                        <a:cs typeface="Archivo"/>
                        <a:sym typeface="Archivo"/>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de">
                          <a:solidFill>
                            <a:schemeClr val="dk1"/>
                          </a:solidFill>
                          <a:latin typeface="Archivo"/>
                          <a:ea typeface="Archivo"/>
                          <a:cs typeface="Archivo"/>
                          <a:sym typeface="Archivo"/>
                        </a:rPr>
                        <a:t>0.53</a:t>
                      </a:r>
                      <a:endParaRPr>
                        <a:solidFill>
                          <a:schemeClr val="dk1"/>
                        </a:solidFill>
                        <a:latin typeface="Archivo"/>
                        <a:ea typeface="Archivo"/>
                        <a:cs typeface="Archivo"/>
                        <a:sym typeface="Archivo"/>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de">
                          <a:solidFill>
                            <a:schemeClr val="dk1"/>
                          </a:solidFill>
                          <a:latin typeface="Archivo"/>
                          <a:ea typeface="Archivo"/>
                          <a:cs typeface="Archivo"/>
                          <a:sym typeface="Archivo"/>
                        </a:rPr>
                        <a:t>0.38</a:t>
                      </a:r>
                      <a:endParaRPr>
                        <a:solidFill>
                          <a:schemeClr val="dk1"/>
                        </a:solidFill>
                        <a:latin typeface="Archivo"/>
                        <a:ea typeface="Archivo"/>
                        <a:cs typeface="Archivo"/>
                        <a:sym typeface="Archivo"/>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de">
                          <a:solidFill>
                            <a:schemeClr val="dk1"/>
                          </a:solidFill>
                          <a:latin typeface="Archivo"/>
                          <a:ea typeface="Archivo"/>
                          <a:cs typeface="Archivo"/>
                          <a:sym typeface="Archivo"/>
                        </a:rPr>
                        <a:t>0.38</a:t>
                      </a:r>
                      <a:endParaRPr>
                        <a:solidFill>
                          <a:schemeClr val="dk1"/>
                        </a:solidFill>
                        <a:latin typeface="Archivo"/>
                        <a:ea typeface="Archivo"/>
                        <a:cs typeface="Archivo"/>
                        <a:sym typeface="Archivo"/>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684300">
                <a:tc>
                  <a:txBody>
                    <a:bodyPr/>
                    <a:lstStyle/>
                    <a:p>
                      <a:pPr indent="0" lvl="0" marL="0" rtl="0" algn="ctr">
                        <a:spcBef>
                          <a:spcPts val="0"/>
                        </a:spcBef>
                        <a:spcAft>
                          <a:spcPts val="0"/>
                        </a:spcAft>
                        <a:buNone/>
                      </a:pPr>
                      <a:r>
                        <a:rPr b="1" lang="de">
                          <a:solidFill>
                            <a:schemeClr val="dk1"/>
                          </a:solidFill>
                          <a:latin typeface="IBM Plex Mono"/>
                          <a:ea typeface="IBM Plex Mono"/>
                          <a:cs typeface="IBM Plex Mono"/>
                          <a:sym typeface="IBM Plex Mono"/>
                        </a:rPr>
                        <a:t>MARS</a:t>
                      </a:r>
                      <a:endParaRPr b="1">
                        <a:solidFill>
                          <a:schemeClr val="dk1"/>
                        </a:solidFill>
                        <a:latin typeface="IBM Plex Mono"/>
                        <a:ea typeface="IBM Plex Mono"/>
                        <a:cs typeface="IBM Plex Mono"/>
                        <a:sym typeface="IBM Plex Mono"/>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de">
                          <a:solidFill>
                            <a:schemeClr val="dk1"/>
                          </a:solidFill>
                          <a:latin typeface="Archivo"/>
                          <a:ea typeface="Archivo"/>
                          <a:cs typeface="Archivo"/>
                          <a:sym typeface="Archivo"/>
                        </a:rPr>
                        <a:t>0.11</a:t>
                      </a:r>
                      <a:endParaRPr>
                        <a:solidFill>
                          <a:schemeClr val="dk1"/>
                        </a:solidFill>
                        <a:latin typeface="Archivo"/>
                        <a:ea typeface="Archivo"/>
                        <a:cs typeface="Archivo"/>
                        <a:sym typeface="Archivo"/>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de">
                          <a:solidFill>
                            <a:schemeClr val="dk1"/>
                          </a:solidFill>
                          <a:latin typeface="Archivo"/>
                          <a:ea typeface="Archivo"/>
                          <a:cs typeface="Archivo"/>
                          <a:sym typeface="Archivo"/>
                        </a:rPr>
                        <a:t>9.4</a:t>
                      </a:r>
                      <a:endParaRPr>
                        <a:solidFill>
                          <a:schemeClr val="dk1"/>
                        </a:solidFill>
                        <a:latin typeface="Archivo"/>
                        <a:ea typeface="Archivo"/>
                        <a:cs typeface="Archivo"/>
                        <a:sym typeface="Archivo"/>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de">
                          <a:solidFill>
                            <a:schemeClr val="dk1"/>
                          </a:solidFill>
                          <a:latin typeface="Archivo"/>
                          <a:ea typeface="Archivo"/>
                          <a:cs typeface="Archivo"/>
                          <a:sym typeface="Archivo"/>
                        </a:rPr>
                        <a:t>0.53</a:t>
                      </a:r>
                      <a:endParaRPr>
                        <a:solidFill>
                          <a:schemeClr val="dk1"/>
                        </a:solidFill>
                        <a:latin typeface="Archivo"/>
                        <a:ea typeface="Archivo"/>
                        <a:cs typeface="Archivo"/>
                        <a:sym typeface="Archivo"/>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de">
                          <a:solidFill>
                            <a:schemeClr val="dk1"/>
                          </a:solidFill>
                          <a:latin typeface="Archivo"/>
                          <a:ea typeface="Archivo"/>
                          <a:cs typeface="Archivo"/>
                          <a:sym typeface="Archivo"/>
                        </a:rPr>
                        <a:t>0.78</a:t>
                      </a:r>
                      <a:endParaRPr>
                        <a:solidFill>
                          <a:schemeClr val="dk1"/>
                        </a:solidFill>
                        <a:latin typeface="Archivo"/>
                        <a:ea typeface="Archivo"/>
                        <a:cs typeface="Archivo"/>
                        <a:sym typeface="Archivo"/>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684300">
                <a:tc>
                  <a:txBody>
                    <a:bodyPr/>
                    <a:lstStyle/>
                    <a:p>
                      <a:pPr indent="0" lvl="0" marL="0" rtl="0" algn="ctr">
                        <a:spcBef>
                          <a:spcPts val="0"/>
                        </a:spcBef>
                        <a:spcAft>
                          <a:spcPts val="0"/>
                        </a:spcAft>
                        <a:buNone/>
                      </a:pPr>
                      <a:r>
                        <a:rPr b="1" lang="de">
                          <a:solidFill>
                            <a:schemeClr val="dk1"/>
                          </a:solidFill>
                          <a:latin typeface="IBM Plex Mono"/>
                          <a:ea typeface="IBM Plex Mono"/>
                          <a:cs typeface="IBM Plex Mono"/>
                          <a:sym typeface="IBM Plex Mono"/>
                        </a:rPr>
                        <a:t>SATURN</a:t>
                      </a:r>
                      <a:endParaRPr b="1">
                        <a:solidFill>
                          <a:schemeClr val="dk1"/>
                        </a:solidFill>
                        <a:latin typeface="IBM Plex Mono"/>
                        <a:ea typeface="IBM Plex Mono"/>
                        <a:cs typeface="IBM Plex Mono"/>
                        <a:sym typeface="IBM Plex Mono"/>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de">
                          <a:solidFill>
                            <a:schemeClr val="dk1"/>
                          </a:solidFill>
                          <a:latin typeface="Archivo"/>
                          <a:ea typeface="Archivo"/>
                          <a:cs typeface="Archivo"/>
                          <a:sym typeface="Archivo"/>
                        </a:rPr>
                        <a:t>95.2</a:t>
                      </a:r>
                      <a:endParaRPr>
                        <a:solidFill>
                          <a:schemeClr val="dk1"/>
                        </a:solidFill>
                        <a:latin typeface="Archivo"/>
                        <a:ea typeface="Archivo"/>
                        <a:cs typeface="Archivo"/>
                        <a:sym typeface="Archivo"/>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de">
                          <a:solidFill>
                            <a:schemeClr val="dk1"/>
                          </a:solidFill>
                          <a:latin typeface="Archivo"/>
                          <a:ea typeface="Archivo"/>
                          <a:cs typeface="Archivo"/>
                          <a:sym typeface="Archivo"/>
                        </a:rPr>
                        <a:t>1.16</a:t>
                      </a:r>
                      <a:endParaRPr>
                        <a:solidFill>
                          <a:schemeClr val="dk1"/>
                        </a:solidFill>
                        <a:latin typeface="Archivo"/>
                        <a:ea typeface="Archivo"/>
                        <a:cs typeface="Archivo"/>
                        <a:sym typeface="Archivo"/>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de">
                          <a:solidFill>
                            <a:schemeClr val="dk1"/>
                          </a:solidFill>
                          <a:latin typeface="Archivo"/>
                          <a:ea typeface="Archivo"/>
                          <a:cs typeface="Archivo"/>
                          <a:sym typeface="Archivo"/>
                        </a:rPr>
                        <a:t>9.4</a:t>
                      </a:r>
                      <a:endParaRPr>
                        <a:solidFill>
                          <a:schemeClr val="dk1"/>
                        </a:solidFill>
                        <a:latin typeface="Archivo"/>
                        <a:ea typeface="Archivo"/>
                        <a:cs typeface="Archivo"/>
                        <a:sym typeface="Archivo"/>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de">
                          <a:solidFill>
                            <a:schemeClr val="dk1"/>
                          </a:solidFill>
                          <a:latin typeface="Archivo"/>
                          <a:ea typeface="Archivo"/>
                          <a:cs typeface="Archivo"/>
                          <a:sym typeface="Archivo"/>
                        </a:rPr>
                        <a:t>1.16</a:t>
                      </a:r>
                      <a:endParaRPr>
                        <a:solidFill>
                          <a:schemeClr val="dk1"/>
                        </a:solidFill>
                        <a:latin typeface="Archivo"/>
                        <a:ea typeface="Archivo"/>
                        <a:cs typeface="Archivo"/>
                        <a:sym typeface="Archivo"/>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DIAGRAMM</a:t>
            </a:r>
            <a:endParaRPr/>
          </a:p>
        </p:txBody>
      </p:sp>
      <p:sp>
        <p:nvSpPr>
          <p:cNvPr id="781" name="Google Shape;781;p65"/>
          <p:cNvSpPr txBox="1"/>
          <p:nvPr/>
        </p:nvSpPr>
        <p:spPr>
          <a:xfrm>
            <a:off x="720000" y="4215800"/>
            <a:ext cx="3858900" cy="38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000">
                <a:solidFill>
                  <a:schemeClr val="dk1"/>
                </a:solidFill>
                <a:latin typeface="Archivo"/>
                <a:ea typeface="Archivo"/>
                <a:cs typeface="Archivo"/>
                <a:sym typeface="Archivo"/>
              </a:rPr>
              <a:t>Folge dem Link im Diagramm, um die Daten zu ändern und füge dann das neue hier ein. Für mehr Infos </a:t>
            </a:r>
            <a:r>
              <a:rPr b="1" lang="de" sz="1000" u="sng">
                <a:solidFill>
                  <a:schemeClr val="dk1"/>
                </a:solidFill>
                <a:latin typeface="Archivo"/>
                <a:ea typeface="Archivo"/>
                <a:cs typeface="Archivo"/>
                <a:sym typeface="Archivo"/>
                <a:hlinkClick r:id="rId3">
                  <a:extLst>
                    <a:ext uri="{A12FA001-AC4F-418D-AE19-62706E023703}">
                      <ahyp:hlinkClr val="tx"/>
                    </a:ext>
                  </a:extLst>
                </a:hlinkClick>
              </a:rPr>
              <a:t>klicke hier</a:t>
            </a:r>
            <a:endParaRPr sz="1000">
              <a:solidFill>
                <a:schemeClr val="dk1"/>
              </a:solidFill>
              <a:latin typeface="Archivo"/>
              <a:ea typeface="Archivo"/>
              <a:cs typeface="Archivo"/>
              <a:sym typeface="Archivo"/>
            </a:endParaRPr>
          </a:p>
        </p:txBody>
      </p:sp>
      <p:pic>
        <p:nvPicPr>
          <p:cNvPr id="782" name="Google Shape;782;p65" title="Gráfico">
            <a:hlinkClick r:id="rId4"/>
          </p:cNvPr>
          <p:cNvPicPr preferRelativeResize="0"/>
          <p:nvPr/>
        </p:nvPicPr>
        <p:blipFill>
          <a:blip r:embed="rId5">
            <a:alphaModFix/>
          </a:blip>
          <a:stretch>
            <a:fillRect/>
          </a:stretch>
        </p:blipFill>
        <p:spPr>
          <a:xfrm>
            <a:off x="713225" y="1294913"/>
            <a:ext cx="4033591" cy="2838025"/>
          </a:xfrm>
          <a:prstGeom prst="rect">
            <a:avLst/>
          </a:prstGeom>
          <a:noFill/>
          <a:ln>
            <a:noFill/>
          </a:ln>
        </p:spPr>
      </p:pic>
      <p:sp>
        <p:nvSpPr>
          <p:cNvPr id="783" name="Google Shape;783;p65"/>
          <p:cNvSpPr txBox="1"/>
          <p:nvPr/>
        </p:nvSpPr>
        <p:spPr>
          <a:xfrm>
            <a:off x="6098817" y="2766900"/>
            <a:ext cx="2208900" cy="6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Merkur ist der </a:t>
            </a:r>
            <a:r>
              <a:rPr b="1" lang="de">
                <a:solidFill>
                  <a:schemeClr val="dk1"/>
                </a:solidFill>
                <a:latin typeface="Archivo"/>
                <a:ea typeface="Archivo"/>
                <a:cs typeface="Archivo"/>
                <a:sym typeface="Archivo"/>
              </a:rPr>
              <a:t>sonnennächste</a:t>
            </a:r>
            <a:r>
              <a:rPr lang="de">
                <a:solidFill>
                  <a:schemeClr val="dk1"/>
                </a:solidFill>
                <a:latin typeface="Archivo"/>
                <a:ea typeface="Archivo"/>
                <a:cs typeface="Archivo"/>
                <a:sym typeface="Archivo"/>
              </a:rPr>
              <a:t> Planet</a:t>
            </a:r>
            <a:endParaRPr>
              <a:solidFill>
                <a:schemeClr val="dk1"/>
              </a:solidFill>
              <a:latin typeface="Archivo"/>
              <a:ea typeface="Archivo"/>
              <a:cs typeface="Archivo"/>
              <a:sym typeface="Archivo"/>
            </a:endParaRPr>
          </a:p>
        </p:txBody>
      </p:sp>
      <p:sp>
        <p:nvSpPr>
          <p:cNvPr id="784" name="Google Shape;784;p65"/>
          <p:cNvSpPr txBox="1"/>
          <p:nvPr/>
        </p:nvSpPr>
        <p:spPr>
          <a:xfrm>
            <a:off x="6098817" y="1565201"/>
            <a:ext cx="2208900" cy="6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Saturn besteht aus Wasserstoff und </a:t>
            </a:r>
            <a:r>
              <a:rPr b="1" lang="de">
                <a:solidFill>
                  <a:schemeClr val="dk1"/>
                </a:solidFill>
                <a:latin typeface="Archivo"/>
                <a:ea typeface="Archivo"/>
                <a:cs typeface="Archivo"/>
                <a:sym typeface="Archivo"/>
              </a:rPr>
              <a:t>Helium</a:t>
            </a:r>
            <a:endParaRPr>
              <a:solidFill>
                <a:schemeClr val="dk1"/>
              </a:solidFill>
              <a:latin typeface="Archivo"/>
              <a:ea typeface="Archivo"/>
              <a:cs typeface="Archivo"/>
              <a:sym typeface="Archivo"/>
            </a:endParaRPr>
          </a:p>
        </p:txBody>
      </p:sp>
      <p:sp>
        <p:nvSpPr>
          <p:cNvPr id="785" name="Google Shape;785;p65"/>
          <p:cNvSpPr txBox="1"/>
          <p:nvPr/>
        </p:nvSpPr>
        <p:spPr>
          <a:xfrm>
            <a:off x="6098739" y="3968588"/>
            <a:ext cx="2208900" cy="6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Jupiter ist der größte Planet im Sonnensystem</a:t>
            </a:r>
            <a:endParaRPr b="1">
              <a:solidFill>
                <a:schemeClr val="dk1"/>
              </a:solidFill>
              <a:latin typeface="Archivo"/>
              <a:ea typeface="Archivo"/>
              <a:cs typeface="Archivo"/>
              <a:sym typeface="Archivo"/>
            </a:endParaRPr>
          </a:p>
        </p:txBody>
      </p:sp>
      <p:sp>
        <p:nvSpPr>
          <p:cNvPr id="786" name="Google Shape;786;p65"/>
          <p:cNvSpPr txBox="1"/>
          <p:nvPr/>
        </p:nvSpPr>
        <p:spPr>
          <a:xfrm>
            <a:off x="6099793" y="1229788"/>
            <a:ext cx="2206800" cy="411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de" sz="1800">
                <a:solidFill>
                  <a:schemeClr val="dk1"/>
                </a:solidFill>
                <a:latin typeface="IBM Plex Mono"/>
                <a:ea typeface="IBM Plex Mono"/>
                <a:cs typeface="IBM Plex Mono"/>
                <a:sym typeface="IBM Plex Mono"/>
              </a:rPr>
              <a:t>SATURN</a:t>
            </a:r>
            <a:endParaRPr b="1" sz="1800">
              <a:solidFill>
                <a:schemeClr val="dk1"/>
              </a:solidFill>
              <a:latin typeface="IBM Plex Mono"/>
              <a:ea typeface="IBM Plex Mono"/>
              <a:cs typeface="IBM Plex Mono"/>
              <a:sym typeface="IBM Plex Mono"/>
            </a:endParaRPr>
          </a:p>
        </p:txBody>
      </p:sp>
      <p:sp>
        <p:nvSpPr>
          <p:cNvPr id="787" name="Google Shape;787;p65"/>
          <p:cNvSpPr txBox="1"/>
          <p:nvPr/>
        </p:nvSpPr>
        <p:spPr>
          <a:xfrm>
            <a:off x="6099818" y="2431500"/>
            <a:ext cx="2206800" cy="411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de" sz="1800">
                <a:solidFill>
                  <a:schemeClr val="dk1"/>
                </a:solidFill>
                <a:latin typeface="IBM Plex Mono"/>
                <a:ea typeface="IBM Plex Mono"/>
                <a:cs typeface="IBM Plex Mono"/>
                <a:sym typeface="IBM Plex Mono"/>
              </a:rPr>
              <a:t>MERKUR</a:t>
            </a:r>
            <a:endParaRPr b="1" sz="1800">
              <a:solidFill>
                <a:schemeClr val="dk1"/>
              </a:solidFill>
              <a:latin typeface="IBM Plex Mono"/>
              <a:ea typeface="IBM Plex Mono"/>
              <a:cs typeface="IBM Plex Mono"/>
              <a:sym typeface="IBM Plex Mono"/>
            </a:endParaRPr>
          </a:p>
        </p:txBody>
      </p:sp>
      <p:sp>
        <p:nvSpPr>
          <p:cNvPr id="788" name="Google Shape;788;p65"/>
          <p:cNvSpPr txBox="1"/>
          <p:nvPr/>
        </p:nvSpPr>
        <p:spPr>
          <a:xfrm>
            <a:off x="6099740" y="3633188"/>
            <a:ext cx="2206800" cy="411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de" sz="1800">
                <a:solidFill>
                  <a:schemeClr val="dk1"/>
                </a:solidFill>
                <a:latin typeface="IBM Plex Mono"/>
                <a:ea typeface="IBM Plex Mono"/>
                <a:cs typeface="IBM Plex Mono"/>
                <a:sym typeface="IBM Plex Mono"/>
              </a:rPr>
              <a:t>JUPITER</a:t>
            </a:r>
            <a:endParaRPr b="1" sz="1800">
              <a:solidFill>
                <a:schemeClr val="dk1"/>
              </a:solidFill>
              <a:latin typeface="IBM Plex Mono"/>
              <a:ea typeface="IBM Plex Mono"/>
              <a:cs typeface="IBM Plex Mono"/>
              <a:sym typeface="IBM Plex Mono"/>
            </a:endParaRPr>
          </a:p>
        </p:txBody>
      </p:sp>
      <p:sp>
        <p:nvSpPr>
          <p:cNvPr id="789" name="Google Shape;789;p65"/>
          <p:cNvSpPr/>
          <p:nvPr/>
        </p:nvSpPr>
        <p:spPr>
          <a:xfrm>
            <a:off x="5842850" y="1294925"/>
            <a:ext cx="179700" cy="179700"/>
          </a:xfrm>
          <a:prstGeom prst="rect">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790" name="Google Shape;790;p65"/>
          <p:cNvSpPr/>
          <p:nvPr/>
        </p:nvSpPr>
        <p:spPr>
          <a:xfrm>
            <a:off x="5842850" y="2496917"/>
            <a:ext cx="179700" cy="1797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791" name="Google Shape;791;p65"/>
          <p:cNvSpPr/>
          <p:nvPr/>
        </p:nvSpPr>
        <p:spPr>
          <a:xfrm>
            <a:off x="5842850" y="3698917"/>
            <a:ext cx="179700" cy="179700"/>
          </a:xfrm>
          <a:prstGeom prst="rect">
            <a:avLst/>
          </a:pr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UNSER TEAM</a:t>
            </a:r>
            <a:endParaRPr/>
          </a:p>
        </p:txBody>
      </p:sp>
      <p:sp>
        <p:nvSpPr>
          <p:cNvPr id="797" name="Google Shape;797;p66"/>
          <p:cNvSpPr txBox="1"/>
          <p:nvPr>
            <p:ph idx="1" type="subTitle"/>
          </p:nvPr>
        </p:nvSpPr>
        <p:spPr>
          <a:xfrm>
            <a:off x="715087" y="3559688"/>
            <a:ext cx="210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Hier kannst du über diese Person sprechen</a:t>
            </a:r>
            <a:endParaRPr/>
          </a:p>
        </p:txBody>
      </p:sp>
      <p:sp>
        <p:nvSpPr>
          <p:cNvPr id="798" name="Google Shape;798;p66"/>
          <p:cNvSpPr txBox="1"/>
          <p:nvPr>
            <p:ph idx="2" type="subTitle"/>
          </p:nvPr>
        </p:nvSpPr>
        <p:spPr>
          <a:xfrm>
            <a:off x="3514687" y="2028188"/>
            <a:ext cx="210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Hier kannst du über diese Person sprechen</a:t>
            </a:r>
            <a:endParaRPr/>
          </a:p>
        </p:txBody>
      </p:sp>
      <p:sp>
        <p:nvSpPr>
          <p:cNvPr id="799" name="Google Shape;799;p66"/>
          <p:cNvSpPr txBox="1"/>
          <p:nvPr>
            <p:ph idx="3" type="subTitle"/>
          </p:nvPr>
        </p:nvSpPr>
        <p:spPr>
          <a:xfrm>
            <a:off x="6321062" y="3559688"/>
            <a:ext cx="210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Hier kannst du über diese Person sprechen</a:t>
            </a:r>
            <a:endParaRPr/>
          </a:p>
        </p:txBody>
      </p:sp>
      <p:sp>
        <p:nvSpPr>
          <p:cNvPr id="800" name="Google Shape;800;p66"/>
          <p:cNvSpPr txBox="1"/>
          <p:nvPr>
            <p:ph idx="4" type="subTitle"/>
          </p:nvPr>
        </p:nvSpPr>
        <p:spPr>
          <a:xfrm>
            <a:off x="715087" y="3224288"/>
            <a:ext cx="21048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SUE SMITH</a:t>
            </a:r>
            <a:endParaRPr/>
          </a:p>
        </p:txBody>
      </p:sp>
      <p:sp>
        <p:nvSpPr>
          <p:cNvPr id="801" name="Google Shape;801;p66"/>
          <p:cNvSpPr txBox="1"/>
          <p:nvPr>
            <p:ph idx="5" type="subTitle"/>
          </p:nvPr>
        </p:nvSpPr>
        <p:spPr>
          <a:xfrm>
            <a:off x="3514692" y="1692788"/>
            <a:ext cx="21048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YAN PHILIP</a:t>
            </a:r>
            <a:endParaRPr/>
          </a:p>
        </p:txBody>
      </p:sp>
      <p:sp>
        <p:nvSpPr>
          <p:cNvPr id="802" name="Google Shape;802;p66"/>
          <p:cNvSpPr txBox="1"/>
          <p:nvPr>
            <p:ph idx="6" type="subTitle"/>
          </p:nvPr>
        </p:nvSpPr>
        <p:spPr>
          <a:xfrm>
            <a:off x="6321065" y="3224288"/>
            <a:ext cx="21048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SUSAN BONES</a:t>
            </a:r>
            <a:endParaRPr/>
          </a:p>
        </p:txBody>
      </p:sp>
      <p:pic>
        <p:nvPicPr>
          <p:cNvPr id="803" name="Google Shape;803;p66"/>
          <p:cNvPicPr preferRelativeResize="0"/>
          <p:nvPr>
            <p:ph idx="2" type="pic"/>
          </p:nvPr>
        </p:nvPicPr>
        <p:blipFill rotWithShape="1">
          <a:blip r:embed="rId3">
            <a:alphaModFix/>
          </a:blip>
          <a:srcRect b="40080" l="34747" r="0" t="0"/>
          <a:stretch/>
        </p:blipFill>
        <p:spPr>
          <a:xfrm>
            <a:off x="715087" y="1616588"/>
            <a:ext cx="1686300" cy="1531500"/>
          </a:xfrm>
          <a:prstGeom prst="snip1Rect">
            <a:avLst>
              <a:gd fmla="val 10084" name="adj"/>
            </a:avLst>
          </a:prstGeom>
          <a:noFill/>
          <a:ln cap="flat" cmpd="sng" w="9525">
            <a:solidFill>
              <a:schemeClr val="accent3"/>
            </a:solidFill>
            <a:prstDash val="solid"/>
            <a:round/>
            <a:headEnd len="sm" w="sm" type="none"/>
            <a:tailEnd len="sm" w="sm" type="none"/>
          </a:ln>
        </p:spPr>
      </p:pic>
      <p:pic>
        <p:nvPicPr>
          <p:cNvPr id="804" name="Google Shape;804;p66"/>
          <p:cNvPicPr preferRelativeResize="0"/>
          <p:nvPr>
            <p:ph idx="3" type="pic"/>
          </p:nvPr>
        </p:nvPicPr>
        <p:blipFill rotWithShape="1">
          <a:blip r:embed="rId4">
            <a:alphaModFix/>
          </a:blip>
          <a:srcRect b="39067" l="17524" r="17524" t="3470"/>
          <a:stretch/>
        </p:blipFill>
        <p:spPr>
          <a:xfrm>
            <a:off x="3518075" y="2677088"/>
            <a:ext cx="1686300" cy="1531500"/>
          </a:xfrm>
          <a:prstGeom prst="snip1Rect">
            <a:avLst>
              <a:gd fmla="val 10084" name="adj"/>
            </a:avLst>
          </a:prstGeom>
          <a:noFill/>
          <a:ln cap="flat" cmpd="sng" w="9525">
            <a:solidFill>
              <a:schemeClr val="accent3"/>
            </a:solidFill>
            <a:prstDash val="solid"/>
            <a:round/>
            <a:headEnd len="sm" w="sm" type="none"/>
            <a:tailEnd len="sm" w="sm" type="none"/>
          </a:ln>
        </p:spPr>
      </p:pic>
      <p:pic>
        <p:nvPicPr>
          <p:cNvPr id="805" name="Google Shape;805;p66"/>
          <p:cNvPicPr preferRelativeResize="0"/>
          <p:nvPr>
            <p:ph idx="4" type="pic"/>
          </p:nvPr>
        </p:nvPicPr>
        <p:blipFill rotWithShape="1">
          <a:blip r:embed="rId5">
            <a:alphaModFix/>
          </a:blip>
          <a:srcRect b="12462" l="8734" r="0" t="3729"/>
          <a:stretch/>
        </p:blipFill>
        <p:spPr>
          <a:xfrm>
            <a:off x="6321062" y="1616588"/>
            <a:ext cx="1686300" cy="1531500"/>
          </a:xfrm>
          <a:prstGeom prst="snip1Rect">
            <a:avLst>
              <a:gd fmla="val 10084" name="adj"/>
            </a:avLst>
          </a:prstGeom>
          <a:noFill/>
          <a:ln cap="flat" cmpd="sng" w="9525">
            <a:solidFill>
              <a:schemeClr val="accent3"/>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67"/>
          <p:cNvSpPr txBox="1"/>
          <p:nvPr>
            <p:ph type="title"/>
          </p:nvPr>
        </p:nvSpPr>
        <p:spPr>
          <a:xfrm>
            <a:off x="2960400" y="1482025"/>
            <a:ext cx="4256400" cy="152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ROBOTICS REVOLUTION</a:t>
            </a:r>
            <a:endParaRPr/>
          </a:p>
        </p:txBody>
      </p:sp>
      <p:sp>
        <p:nvSpPr>
          <p:cNvPr id="811" name="Google Shape;811;p67"/>
          <p:cNvSpPr txBox="1"/>
          <p:nvPr>
            <p:ph idx="1" type="subTitle"/>
          </p:nvPr>
        </p:nvSpPr>
        <p:spPr>
          <a:xfrm>
            <a:off x="5234950" y="3619525"/>
            <a:ext cx="2697600" cy="602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de"/>
              <a:t>Hier kannst du wenn nötig einen Untertitel eingeben</a:t>
            </a:r>
            <a:endParaRPr/>
          </a:p>
        </p:txBody>
      </p:sp>
      <p:sp>
        <p:nvSpPr>
          <p:cNvPr id="812" name="Google Shape;812;p67"/>
          <p:cNvSpPr txBox="1"/>
          <p:nvPr>
            <p:ph idx="2" type="title"/>
          </p:nvPr>
        </p:nvSpPr>
        <p:spPr>
          <a:xfrm>
            <a:off x="827527" y="1787125"/>
            <a:ext cx="1995000" cy="915900"/>
          </a:xfrm>
          <a:prstGeom prst="rect">
            <a:avLst/>
          </a:prstGeom>
        </p:spPr>
        <p:txBody>
          <a:bodyPr anchorCtr="0" anchor="ctr" bIns="0" lIns="91425" spcFirstLastPara="1" rIns="91425" wrap="square" tIns="91425">
            <a:noAutofit/>
          </a:bodyPr>
          <a:lstStyle/>
          <a:p>
            <a:pPr indent="0" lvl="0" marL="0" rtl="0" algn="ctr">
              <a:spcBef>
                <a:spcPts val="0"/>
              </a:spcBef>
              <a:spcAft>
                <a:spcPts val="0"/>
              </a:spcAft>
              <a:buNone/>
            </a:pPr>
            <a:r>
              <a:rPr lang="de"/>
              <a:t>0</a:t>
            </a:r>
            <a:r>
              <a:rPr lang="de"/>
              <a:t>2</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EXPLORING THE WORLD OF BOTS</a:t>
            </a:r>
            <a:endParaRPr/>
          </a:p>
        </p:txBody>
      </p:sp>
      <p:sp>
        <p:nvSpPr>
          <p:cNvPr id="818" name="Google Shape;818;p68"/>
          <p:cNvSpPr txBox="1"/>
          <p:nvPr>
            <p:ph idx="6" type="subTitle"/>
          </p:nvPr>
        </p:nvSpPr>
        <p:spPr>
          <a:xfrm>
            <a:off x="6283888" y="1760150"/>
            <a:ext cx="21477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NEPTUN</a:t>
            </a:r>
            <a:endParaRPr/>
          </a:p>
        </p:txBody>
      </p:sp>
      <p:sp>
        <p:nvSpPr>
          <p:cNvPr id="819" name="Google Shape;819;p68"/>
          <p:cNvSpPr txBox="1"/>
          <p:nvPr>
            <p:ph idx="1" type="subTitle"/>
          </p:nvPr>
        </p:nvSpPr>
        <p:spPr>
          <a:xfrm>
            <a:off x="727625" y="2095550"/>
            <a:ext cx="214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Mars ist trotz seiner</a:t>
            </a:r>
            <a:r>
              <a:rPr b="1" lang="de"/>
              <a:t> roten Farbe</a:t>
            </a:r>
            <a:r>
              <a:rPr lang="de"/>
              <a:t> sehr kalt</a:t>
            </a:r>
            <a:endParaRPr/>
          </a:p>
        </p:txBody>
      </p:sp>
      <p:sp>
        <p:nvSpPr>
          <p:cNvPr id="820" name="Google Shape;820;p68"/>
          <p:cNvSpPr txBox="1"/>
          <p:nvPr>
            <p:ph idx="2" type="subTitle"/>
          </p:nvPr>
        </p:nvSpPr>
        <p:spPr>
          <a:xfrm>
            <a:off x="3511913" y="2095550"/>
            <a:ext cx="214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a:t>
            </a:r>
            <a:r>
              <a:rPr lang="de"/>
              <a:t>st der größte Planet im Sonnensystem</a:t>
            </a:r>
            <a:endParaRPr/>
          </a:p>
        </p:txBody>
      </p:sp>
      <p:sp>
        <p:nvSpPr>
          <p:cNvPr id="821" name="Google Shape;821;p68"/>
          <p:cNvSpPr txBox="1"/>
          <p:nvPr>
            <p:ph idx="3" type="subTitle"/>
          </p:nvPr>
        </p:nvSpPr>
        <p:spPr>
          <a:xfrm>
            <a:off x="6283879" y="2095550"/>
            <a:ext cx="214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Neptun ist am weitesten von der Sonne entfernt</a:t>
            </a:r>
            <a:endParaRPr/>
          </a:p>
        </p:txBody>
      </p:sp>
      <p:sp>
        <p:nvSpPr>
          <p:cNvPr id="822" name="Google Shape;822;p68"/>
          <p:cNvSpPr txBox="1"/>
          <p:nvPr>
            <p:ph idx="4" type="subTitle"/>
          </p:nvPr>
        </p:nvSpPr>
        <p:spPr>
          <a:xfrm>
            <a:off x="727620" y="1760150"/>
            <a:ext cx="21477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MARS</a:t>
            </a:r>
            <a:endParaRPr/>
          </a:p>
        </p:txBody>
      </p:sp>
      <p:sp>
        <p:nvSpPr>
          <p:cNvPr id="823" name="Google Shape;823;p68"/>
          <p:cNvSpPr txBox="1"/>
          <p:nvPr>
            <p:ph idx="5" type="subTitle"/>
          </p:nvPr>
        </p:nvSpPr>
        <p:spPr>
          <a:xfrm>
            <a:off x="3511917" y="1760150"/>
            <a:ext cx="21477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JUPITER</a:t>
            </a:r>
            <a:endParaRPr/>
          </a:p>
        </p:txBody>
      </p:sp>
      <p:sp>
        <p:nvSpPr>
          <p:cNvPr id="824" name="Google Shape;824;p68"/>
          <p:cNvSpPr txBox="1"/>
          <p:nvPr>
            <p:ph idx="7" type="subTitle"/>
          </p:nvPr>
        </p:nvSpPr>
        <p:spPr>
          <a:xfrm>
            <a:off x="2069380" y="3719125"/>
            <a:ext cx="214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Saturn besteht aus Wasserstoff und </a:t>
            </a:r>
            <a:r>
              <a:rPr b="1" lang="de"/>
              <a:t>Helium</a:t>
            </a:r>
            <a:endParaRPr/>
          </a:p>
        </p:txBody>
      </p:sp>
      <p:sp>
        <p:nvSpPr>
          <p:cNvPr id="825" name="Google Shape;825;p68"/>
          <p:cNvSpPr txBox="1"/>
          <p:nvPr>
            <p:ph idx="8" type="subTitle"/>
          </p:nvPr>
        </p:nvSpPr>
        <p:spPr>
          <a:xfrm>
            <a:off x="4938030" y="3719125"/>
            <a:ext cx="214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Merkur ist der </a:t>
            </a:r>
            <a:r>
              <a:rPr b="1" lang="de"/>
              <a:t>sonnennächste</a:t>
            </a:r>
            <a:r>
              <a:rPr lang="de"/>
              <a:t> Planet</a:t>
            </a:r>
            <a:endParaRPr/>
          </a:p>
        </p:txBody>
      </p:sp>
      <p:sp>
        <p:nvSpPr>
          <p:cNvPr id="826" name="Google Shape;826;p68"/>
          <p:cNvSpPr txBox="1"/>
          <p:nvPr>
            <p:ph idx="9" type="subTitle"/>
          </p:nvPr>
        </p:nvSpPr>
        <p:spPr>
          <a:xfrm>
            <a:off x="2069380" y="3383725"/>
            <a:ext cx="21489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SATURN</a:t>
            </a:r>
            <a:endParaRPr/>
          </a:p>
        </p:txBody>
      </p:sp>
      <p:sp>
        <p:nvSpPr>
          <p:cNvPr id="827" name="Google Shape;827;p68"/>
          <p:cNvSpPr txBox="1"/>
          <p:nvPr>
            <p:ph idx="13" type="subTitle"/>
          </p:nvPr>
        </p:nvSpPr>
        <p:spPr>
          <a:xfrm>
            <a:off x="4938032" y="3383725"/>
            <a:ext cx="21489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MERKUR</a:t>
            </a:r>
            <a:endParaRPr/>
          </a:p>
        </p:txBody>
      </p:sp>
      <p:sp>
        <p:nvSpPr>
          <p:cNvPr id="828" name="Google Shape;828;p68"/>
          <p:cNvSpPr/>
          <p:nvPr/>
        </p:nvSpPr>
        <p:spPr>
          <a:xfrm>
            <a:off x="2176049" y="2949355"/>
            <a:ext cx="281667" cy="281972"/>
          </a:xfrm>
          <a:custGeom>
            <a:rect b="b" l="l" r="r" t="t"/>
            <a:pathLst>
              <a:path extrusionOk="0" h="916" w="915">
                <a:moveTo>
                  <a:pt x="845" y="212"/>
                </a:moveTo>
                <a:lnTo>
                  <a:pt x="900" y="186"/>
                </a:lnTo>
                <a:cubicBezTo>
                  <a:pt x="914" y="179"/>
                  <a:pt x="919" y="163"/>
                  <a:pt x="912" y="150"/>
                </a:cubicBezTo>
                <a:cubicBezTo>
                  <a:pt x="906" y="136"/>
                  <a:pt x="890" y="131"/>
                  <a:pt x="876" y="137"/>
                </a:cubicBezTo>
                <a:lnTo>
                  <a:pt x="821" y="164"/>
                </a:lnTo>
                <a:cubicBezTo>
                  <a:pt x="808" y="171"/>
                  <a:pt x="802" y="187"/>
                  <a:pt x="809" y="200"/>
                </a:cubicBezTo>
                <a:cubicBezTo>
                  <a:pt x="816" y="213"/>
                  <a:pt x="832" y="219"/>
                  <a:pt x="845" y="212"/>
                </a:cubicBezTo>
                <a:moveTo>
                  <a:pt x="55" y="322"/>
                </a:moveTo>
                <a:cubicBezTo>
                  <a:pt x="69" y="322"/>
                  <a:pt x="81" y="311"/>
                  <a:pt x="82" y="297"/>
                </a:cubicBezTo>
                <a:cubicBezTo>
                  <a:pt x="84" y="281"/>
                  <a:pt x="71" y="268"/>
                  <a:pt x="56" y="268"/>
                </a:cubicBezTo>
                <a:lnTo>
                  <a:pt x="28" y="268"/>
                </a:lnTo>
                <a:cubicBezTo>
                  <a:pt x="14" y="268"/>
                  <a:pt x="1" y="279"/>
                  <a:pt x="0" y="293"/>
                </a:cubicBezTo>
                <a:cubicBezTo>
                  <a:pt x="-1" y="309"/>
                  <a:pt x="11" y="322"/>
                  <a:pt x="27" y="322"/>
                </a:cubicBezTo>
                <a:lnTo>
                  <a:pt x="55" y="322"/>
                </a:lnTo>
                <a:moveTo>
                  <a:pt x="70" y="379"/>
                </a:moveTo>
                <a:lnTo>
                  <a:pt x="15" y="406"/>
                </a:lnTo>
                <a:cubicBezTo>
                  <a:pt x="2" y="412"/>
                  <a:pt x="-4" y="428"/>
                  <a:pt x="3" y="442"/>
                </a:cubicBezTo>
                <a:cubicBezTo>
                  <a:pt x="9" y="455"/>
                  <a:pt x="26" y="460"/>
                  <a:pt x="39" y="454"/>
                </a:cubicBezTo>
                <a:lnTo>
                  <a:pt x="94" y="427"/>
                </a:lnTo>
                <a:cubicBezTo>
                  <a:pt x="108" y="420"/>
                  <a:pt x="113" y="404"/>
                  <a:pt x="106" y="391"/>
                </a:cubicBezTo>
                <a:cubicBezTo>
                  <a:pt x="100" y="378"/>
                  <a:pt x="84" y="372"/>
                  <a:pt x="70" y="379"/>
                </a:cubicBezTo>
                <a:moveTo>
                  <a:pt x="861" y="268"/>
                </a:moveTo>
                <a:cubicBezTo>
                  <a:pt x="847" y="268"/>
                  <a:pt x="834" y="279"/>
                  <a:pt x="833" y="293"/>
                </a:cubicBezTo>
                <a:cubicBezTo>
                  <a:pt x="832" y="309"/>
                  <a:pt x="844" y="322"/>
                  <a:pt x="860" y="322"/>
                </a:cubicBezTo>
                <a:lnTo>
                  <a:pt x="887" y="322"/>
                </a:lnTo>
                <a:cubicBezTo>
                  <a:pt x="901" y="322"/>
                  <a:pt x="914" y="311"/>
                  <a:pt x="915" y="297"/>
                </a:cubicBezTo>
                <a:cubicBezTo>
                  <a:pt x="916" y="281"/>
                  <a:pt x="904" y="268"/>
                  <a:pt x="888" y="268"/>
                </a:cubicBezTo>
                <a:lnTo>
                  <a:pt x="861" y="268"/>
                </a:lnTo>
                <a:moveTo>
                  <a:pt x="270" y="728"/>
                </a:moveTo>
                <a:cubicBezTo>
                  <a:pt x="270" y="763"/>
                  <a:pt x="293" y="792"/>
                  <a:pt x="324" y="803"/>
                </a:cubicBezTo>
                <a:lnTo>
                  <a:pt x="324" y="836"/>
                </a:lnTo>
                <a:cubicBezTo>
                  <a:pt x="324" y="880"/>
                  <a:pt x="360" y="916"/>
                  <a:pt x="404" y="916"/>
                </a:cubicBezTo>
                <a:lnTo>
                  <a:pt x="512" y="916"/>
                </a:lnTo>
                <a:cubicBezTo>
                  <a:pt x="556" y="916"/>
                  <a:pt x="592" y="880"/>
                  <a:pt x="592" y="836"/>
                </a:cubicBezTo>
                <a:lnTo>
                  <a:pt x="592" y="803"/>
                </a:lnTo>
                <a:cubicBezTo>
                  <a:pt x="623" y="792"/>
                  <a:pt x="646" y="763"/>
                  <a:pt x="646" y="728"/>
                </a:cubicBezTo>
                <a:lnTo>
                  <a:pt x="646" y="697"/>
                </a:lnTo>
                <a:lnTo>
                  <a:pt x="270" y="697"/>
                </a:lnTo>
                <a:lnTo>
                  <a:pt x="270" y="728"/>
                </a:lnTo>
                <a:moveTo>
                  <a:pt x="775" y="209"/>
                </a:moveTo>
                <a:cubicBezTo>
                  <a:pt x="707" y="129"/>
                  <a:pt x="587" y="155"/>
                  <a:pt x="592" y="247"/>
                </a:cubicBezTo>
                <a:cubicBezTo>
                  <a:pt x="593" y="252"/>
                  <a:pt x="591" y="256"/>
                  <a:pt x="587" y="259"/>
                </a:cubicBezTo>
                <a:cubicBezTo>
                  <a:pt x="565" y="279"/>
                  <a:pt x="538" y="263"/>
                  <a:pt x="538" y="241"/>
                </a:cubicBezTo>
                <a:cubicBezTo>
                  <a:pt x="538" y="194"/>
                  <a:pt x="563" y="150"/>
                  <a:pt x="604" y="126"/>
                </a:cubicBezTo>
                <a:cubicBezTo>
                  <a:pt x="631" y="110"/>
                  <a:pt x="661" y="106"/>
                  <a:pt x="691" y="110"/>
                </a:cubicBezTo>
                <a:cubicBezTo>
                  <a:pt x="676" y="61"/>
                  <a:pt x="635" y="22"/>
                  <a:pt x="586" y="7"/>
                </a:cubicBezTo>
                <a:cubicBezTo>
                  <a:pt x="552" y="-3"/>
                  <a:pt x="517" y="-2"/>
                  <a:pt x="485" y="10"/>
                </a:cubicBezTo>
                <a:lnTo>
                  <a:pt x="485" y="644"/>
                </a:lnTo>
                <a:lnTo>
                  <a:pt x="646" y="644"/>
                </a:lnTo>
                <a:lnTo>
                  <a:pt x="646" y="629"/>
                </a:lnTo>
                <a:cubicBezTo>
                  <a:pt x="678" y="610"/>
                  <a:pt x="699" y="575"/>
                  <a:pt x="699" y="536"/>
                </a:cubicBezTo>
                <a:cubicBezTo>
                  <a:pt x="699" y="532"/>
                  <a:pt x="699" y="527"/>
                  <a:pt x="698" y="522"/>
                </a:cubicBezTo>
                <a:cubicBezTo>
                  <a:pt x="780" y="476"/>
                  <a:pt x="772" y="341"/>
                  <a:pt x="659" y="384"/>
                </a:cubicBezTo>
                <a:cubicBezTo>
                  <a:pt x="645" y="389"/>
                  <a:pt x="639" y="405"/>
                  <a:pt x="644" y="419"/>
                </a:cubicBezTo>
                <a:cubicBezTo>
                  <a:pt x="653" y="445"/>
                  <a:pt x="623" y="469"/>
                  <a:pt x="598" y="447"/>
                </a:cubicBezTo>
                <a:cubicBezTo>
                  <a:pt x="594" y="445"/>
                  <a:pt x="593" y="441"/>
                  <a:pt x="592" y="437"/>
                </a:cubicBezTo>
                <a:cubicBezTo>
                  <a:pt x="588" y="374"/>
                  <a:pt x="637" y="322"/>
                  <a:pt x="699" y="322"/>
                </a:cubicBezTo>
                <a:cubicBezTo>
                  <a:pt x="735" y="322"/>
                  <a:pt x="766" y="339"/>
                  <a:pt x="785" y="365"/>
                </a:cubicBezTo>
                <a:cubicBezTo>
                  <a:pt x="798" y="344"/>
                  <a:pt x="806" y="320"/>
                  <a:pt x="806" y="295"/>
                </a:cubicBezTo>
                <a:cubicBezTo>
                  <a:pt x="807" y="262"/>
                  <a:pt x="795" y="232"/>
                  <a:pt x="775" y="209"/>
                </a:cubicBezTo>
                <a:moveTo>
                  <a:pt x="900" y="406"/>
                </a:moveTo>
                <a:lnTo>
                  <a:pt x="845" y="379"/>
                </a:lnTo>
                <a:cubicBezTo>
                  <a:pt x="832" y="372"/>
                  <a:pt x="816" y="378"/>
                  <a:pt x="809" y="391"/>
                </a:cubicBezTo>
                <a:cubicBezTo>
                  <a:pt x="802" y="404"/>
                  <a:pt x="808" y="420"/>
                  <a:pt x="821" y="427"/>
                </a:cubicBezTo>
                <a:lnTo>
                  <a:pt x="876" y="454"/>
                </a:lnTo>
                <a:cubicBezTo>
                  <a:pt x="890" y="460"/>
                  <a:pt x="906" y="455"/>
                  <a:pt x="912" y="442"/>
                </a:cubicBezTo>
                <a:cubicBezTo>
                  <a:pt x="919" y="428"/>
                  <a:pt x="914" y="412"/>
                  <a:pt x="900" y="406"/>
                </a:cubicBezTo>
                <a:moveTo>
                  <a:pt x="270" y="644"/>
                </a:moveTo>
                <a:lnTo>
                  <a:pt x="431" y="644"/>
                </a:lnTo>
                <a:lnTo>
                  <a:pt x="431" y="10"/>
                </a:lnTo>
                <a:cubicBezTo>
                  <a:pt x="399" y="-2"/>
                  <a:pt x="364" y="-3"/>
                  <a:pt x="330" y="7"/>
                </a:cubicBezTo>
                <a:cubicBezTo>
                  <a:pt x="281" y="22"/>
                  <a:pt x="241" y="61"/>
                  <a:pt x="225" y="110"/>
                </a:cubicBezTo>
                <a:cubicBezTo>
                  <a:pt x="255" y="106"/>
                  <a:pt x="285" y="110"/>
                  <a:pt x="312" y="126"/>
                </a:cubicBezTo>
                <a:cubicBezTo>
                  <a:pt x="352" y="150"/>
                  <a:pt x="377" y="194"/>
                  <a:pt x="378" y="240"/>
                </a:cubicBezTo>
                <a:cubicBezTo>
                  <a:pt x="378" y="253"/>
                  <a:pt x="367" y="266"/>
                  <a:pt x="355" y="268"/>
                </a:cubicBezTo>
                <a:cubicBezTo>
                  <a:pt x="338" y="270"/>
                  <a:pt x="324" y="258"/>
                  <a:pt x="324" y="241"/>
                </a:cubicBezTo>
                <a:cubicBezTo>
                  <a:pt x="324" y="154"/>
                  <a:pt x="207" y="131"/>
                  <a:pt x="141" y="209"/>
                </a:cubicBezTo>
                <a:cubicBezTo>
                  <a:pt x="121" y="232"/>
                  <a:pt x="109" y="262"/>
                  <a:pt x="109" y="295"/>
                </a:cubicBezTo>
                <a:cubicBezTo>
                  <a:pt x="109" y="321"/>
                  <a:pt x="118" y="345"/>
                  <a:pt x="131" y="366"/>
                </a:cubicBezTo>
                <a:cubicBezTo>
                  <a:pt x="150" y="339"/>
                  <a:pt x="181" y="322"/>
                  <a:pt x="217" y="322"/>
                </a:cubicBezTo>
                <a:cubicBezTo>
                  <a:pt x="275" y="322"/>
                  <a:pt x="323" y="370"/>
                  <a:pt x="324" y="428"/>
                </a:cubicBezTo>
                <a:cubicBezTo>
                  <a:pt x="324" y="442"/>
                  <a:pt x="313" y="455"/>
                  <a:pt x="299" y="456"/>
                </a:cubicBezTo>
                <a:cubicBezTo>
                  <a:pt x="283" y="457"/>
                  <a:pt x="270" y="445"/>
                  <a:pt x="270" y="429"/>
                </a:cubicBezTo>
                <a:cubicBezTo>
                  <a:pt x="270" y="402"/>
                  <a:pt x="251" y="378"/>
                  <a:pt x="225" y="376"/>
                </a:cubicBezTo>
                <a:cubicBezTo>
                  <a:pt x="144" y="368"/>
                  <a:pt x="144" y="481"/>
                  <a:pt x="218" y="522"/>
                </a:cubicBezTo>
                <a:cubicBezTo>
                  <a:pt x="217" y="527"/>
                  <a:pt x="217" y="531"/>
                  <a:pt x="217" y="536"/>
                </a:cubicBezTo>
                <a:cubicBezTo>
                  <a:pt x="217" y="575"/>
                  <a:pt x="238" y="610"/>
                  <a:pt x="270" y="629"/>
                </a:cubicBezTo>
                <a:lnTo>
                  <a:pt x="270" y="644"/>
                </a:lnTo>
                <a:moveTo>
                  <a:pt x="94" y="164"/>
                </a:moveTo>
                <a:lnTo>
                  <a:pt x="39" y="138"/>
                </a:lnTo>
                <a:cubicBezTo>
                  <a:pt x="26" y="131"/>
                  <a:pt x="10" y="136"/>
                  <a:pt x="3" y="150"/>
                </a:cubicBezTo>
                <a:cubicBezTo>
                  <a:pt x="-4" y="163"/>
                  <a:pt x="2" y="179"/>
                  <a:pt x="15" y="186"/>
                </a:cubicBezTo>
                <a:lnTo>
                  <a:pt x="70" y="212"/>
                </a:lnTo>
                <a:cubicBezTo>
                  <a:pt x="84" y="219"/>
                  <a:pt x="100" y="214"/>
                  <a:pt x="106" y="200"/>
                </a:cubicBezTo>
                <a:cubicBezTo>
                  <a:pt x="113" y="187"/>
                  <a:pt x="107" y="171"/>
                  <a:pt x="94" y="164"/>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29" name="Google Shape;829;p68"/>
          <p:cNvSpPr/>
          <p:nvPr/>
        </p:nvSpPr>
        <p:spPr>
          <a:xfrm>
            <a:off x="5044715" y="2949350"/>
            <a:ext cx="214559" cy="281972"/>
          </a:xfrm>
          <a:custGeom>
            <a:rect b="b" l="l" r="r" t="t"/>
            <a:pathLst>
              <a:path extrusionOk="0" h="916" w="697">
                <a:moveTo>
                  <a:pt x="455" y="755"/>
                </a:moveTo>
                <a:lnTo>
                  <a:pt x="509" y="755"/>
                </a:lnTo>
                <a:cubicBezTo>
                  <a:pt x="518" y="755"/>
                  <a:pt x="527" y="756"/>
                  <a:pt x="536" y="758"/>
                </a:cubicBezTo>
                <a:lnTo>
                  <a:pt x="536" y="592"/>
                </a:lnTo>
                <a:lnTo>
                  <a:pt x="429" y="592"/>
                </a:lnTo>
                <a:lnTo>
                  <a:pt x="429" y="758"/>
                </a:lnTo>
                <a:cubicBezTo>
                  <a:pt x="437" y="756"/>
                  <a:pt x="446" y="755"/>
                  <a:pt x="455" y="755"/>
                </a:cubicBezTo>
                <a:moveTo>
                  <a:pt x="482" y="134"/>
                </a:moveTo>
                <a:cubicBezTo>
                  <a:pt x="482" y="60"/>
                  <a:pt x="422" y="0"/>
                  <a:pt x="348" y="0"/>
                </a:cubicBezTo>
                <a:cubicBezTo>
                  <a:pt x="274" y="0"/>
                  <a:pt x="214" y="60"/>
                  <a:pt x="214" y="134"/>
                </a:cubicBezTo>
                <a:lnTo>
                  <a:pt x="214" y="161"/>
                </a:lnTo>
                <a:lnTo>
                  <a:pt x="482" y="161"/>
                </a:lnTo>
                <a:lnTo>
                  <a:pt x="482" y="134"/>
                </a:lnTo>
                <a:moveTo>
                  <a:pt x="348" y="107"/>
                </a:moveTo>
                <a:cubicBezTo>
                  <a:pt x="333" y="107"/>
                  <a:pt x="321" y="95"/>
                  <a:pt x="321" y="81"/>
                </a:cubicBezTo>
                <a:cubicBezTo>
                  <a:pt x="321" y="66"/>
                  <a:pt x="333" y="54"/>
                  <a:pt x="348" y="54"/>
                </a:cubicBezTo>
                <a:cubicBezTo>
                  <a:pt x="363" y="54"/>
                  <a:pt x="375" y="66"/>
                  <a:pt x="375" y="81"/>
                </a:cubicBezTo>
                <a:cubicBezTo>
                  <a:pt x="375" y="95"/>
                  <a:pt x="363" y="107"/>
                  <a:pt x="348" y="107"/>
                </a:cubicBezTo>
                <a:moveTo>
                  <a:pt x="536" y="241"/>
                </a:moveTo>
                <a:cubicBezTo>
                  <a:pt x="536" y="227"/>
                  <a:pt x="524" y="215"/>
                  <a:pt x="509" y="215"/>
                </a:cubicBezTo>
                <a:lnTo>
                  <a:pt x="187" y="215"/>
                </a:lnTo>
                <a:cubicBezTo>
                  <a:pt x="173" y="215"/>
                  <a:pt x="161" y="227"/>
                  <a:pt x="161" y="241"/>
                </a:cubicBezTo>
                <a:lnTo>
                  <a:pt x="161" y="539"/>
                </a:lnTo>
                <a:lnTo>
                  <a:pt x="536" y="539"/>
                </a:lnTo>
                <a:lnTo>
                  <a:pt x="536" y="241"/>
                </a:lnTo>
                <a:moveTo>
                  <a:pt x="402" y="376"/>
                </a:moveTo>
                <a:lnTo>
                  <a:pt x="295" y="376"/>
                </a:lnTo>
                <a:cubicBezTo>
                  <a:pt x="280" y="376"/>
                  <a:pt x="268" y="364"/>
                  <a:pt x="268" y="349"/>
                </a:cubicBezTo>
                <a:cubicBezTo>
                  <a:pt x="268" y="334"/>
                  <a:pt x="280" y="322"/>
                  <a:pt x="295" y="322"/>
                </a:cubicBezTo>
                <a:lnTo>
                  <a:pt x="402" y="322"/>
                </a:lnTo>
                <a:cubicBezTo>
                  <a:pt x="417" y="322"/>
                  <a:pt x="429" y="334"/>
                  <a:pt x="429" y="349"/>
                </a:cubicBezTo>
                <a:cubicBezTo>
                  <a:pt x="429" y="364"/>
                  <a:pt x="417" y="376"/>
                  <a:pt x="402" y="376"/>
                </a:cubicBezTo>
                <a:moveTo>
                  <a:pt x="509" y="809"/>
                </a:moveTo>
                <a:lnTo>
                  <a:pt x="455" y="809"/>
                </a:lnTo>
                <a:cubicBezTo>
                  <a:pt x="411" y="809"/>
                  <a:pt x="375" y="845"/>
                  <a:pt x="375" y="890"/>
                </a:cubicBezTo>
                <a:cubicBezTo>
                  <a:pt x="375" y="904"/>
                  <a:pt x="387" y="916"/>
                  <a:pt x="402" y="916"/>
                </a:cubicBezTo>
                <a:lnTo>
                  <a:pt x="563" y="916"/>
                </a:lnTo>
                <a:cubicBezTo>
                  <a:pt x="577" y="916"/>
                  <a:pt x="589" y="904"/>
                  <a:pt x="589" y="890"/>
                </a:cubicBezTo>
                <a:cubicBezTo>
                  <a:pt x="590" y="845"/>
                  <a:pt x="554" y="809"/>
                  <a:pt x="509" y="809"/>
                </a:cubicBezTo>
                <a:moveTo>
                  <a:pt x="616" y="215"/>
                </a:moveTo>
                <a:lnTo>
                  <a:pt x="589" y="215"/>
                </a:lnTo>
                <a:lnTo>
                  <a:pt x="589" y="643"/>
                </a:lnTo>
                <a:cubicBezTo>
                  <a:pt x="651" y="630"/>
                  <a:pt x="697" y="576"/>
                  <a:pt x="697" y="511"/>
                </a:cubicBezTo>
                <a:lnTo>
                  <a:pt x="697" y="295"/>
                </a:lnTo>
                <a:cubicBezTo>
                  <a:pt x="697" y="251"/>
                  <a:pt x="661" y="215"/>
                  <a:pt x="616" y="215"/>
                </a:cubicBezTo>
                <a:moveTo>
                  <a:pt x="0" y="295"/>
                </a:moveTo>
                <a:lnTo>
                  <a:pt x="0" y="511"/>
                </a:lnTo>
                <a:cubicBezTo>
                  <a:pt x="0" y="576"/>
                  <a:pt x="46" y="630"/>
                  <a:pt x="107" y="643"/>
                </a:cubicBezTo>
                <a:lnTo>
                  <a:pt x="107" y="215"/>
                </a:lnTo>
                <a:lnTo>
                  <a:pt x="80" y="215"/>
                </a:lnTo>
                <a:cubicBezTo>
                  <a:pt x="36" y="215"/>
                  <a:pt x="0" y="251"/>
                  <a:pt x="0" y="295"/>
                </a:cubicBezTo>
                <a:moveTo>
                  <a:pt x="241" y="755"/>
                </a:moveTo>
                <a:cubicBezTo>
                  <a:pt x="250" y="755"/>
                  <a:pt x="259" y="756"/>
                  <a:pt x="268" y="758"/>
                </a:cubicBezTo>
                <a:lnTo>
                  <a:pt x="268" y="592"/>
                </a:lnTo>
                <a:lnTo>
                  <a:pt x="160" y="592"/>
                </a:lnTo>
                <a:lnTo>
                  <a:pt x="160" y="758"/>
                </a:lnTo>
                <a:cubicBezTo>
                  <a:pt x="169" y="756"/>
                  <a:pt x="178" y="755"/>
                  <a:pt x="187" y="755"/>
                </a:cubicBezTo>
                <a:lnTo>
                  <a:pt x="241" y="755"/>
                </a:lnTo>
                <a:moveTo>
                  <a:pt x="241" y="809"/>
                </a:moveTo>
                <a:lnTo>
                  <a:pt x="187" y="809"/>
                </a:lnTo>
                <a:cubicBezTo>
                  <a:pt x="143" y="809"/>
                  <a:pt x="107" y="845"/>
                  <a:pt x="107" y="890"/>
                </a:cubicBezTo>
                <a:cubicBezTo>
                  <a:pt x="107" y="904"/>
                  <a:pt x="119" y="916"/>
                  <a:pt x="134" y="916"/>
                </a:cubicBezTo>
                <a:lnTo>
                  <a:pt x="295" y="916"/>
                </a:lnTo>
                <a:cubicBezTo>
                  <a:pt x="309" y="916"/>
                  <a:pt x="321" y="904"/>
                  <a:pt x="321" y="890"/>
                </a:cubicBezTo>
                <a:cubicBezTo>
                  <a:pt x="322" y="845"/>
                  <a:pt x="286" y="809"/>
                  <a:pt x="241" y="809"/>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30" name="Google Shape;830;p68"/>
          <p:cNvSpPr/>
          <p:nvPr/>
        </p:nvSpPr>
        <p:spPr>
          <a:xfrm>
            <a:off x="3709981" y="1325925"/>
            <a:ext cx="281667" cy="281664"/>
          </a:xfrm>
          <a:custGeom>
            <a:rect b="b" l="l" r="r" t="t"/>
            <a:pathLst>
              <a:path extrusionOk="0" h="915" w="915">
                <a:moveTo>
                  <a:pt x="7" y="718"/>
                </a:moveTo>
                <a:cubicBezTo>
                  <a:pt x="-3" y="729"/>
                  <a:pt x="-3" y="746"/>
                  <a:pt x="7" y="756"/>
                </a:cubicBezTo>
                <a:lnTo>
                  <a:pt x="159" y="908"/>
                </a:lnTo>
                <a:cubicBezTo>
                  <a:pt x="169" y="918"/>
                  <a:pt x="186" y="918"/>
                  <a:pt x="197" y="908"/>
                </a:cubicBezTo>
                <a:lnTo>
                  <a:pt x="216" y="889"/>
                </a:lnTo>
                <a:lnTo>
                  <a:pt x="26" y="699"/>
                </a:lnTo>
                <a:lnTo>
                  <a:pt x="7" y="718"/>
                </a:lnTo>
                <a:moveTo>
                  <a:pt x="386" y="642"/>
                </a:moveTo>
                <a:lnTo>
                  <a:pt x="424" y="605"/>
                </a:lnTo>
                <a:lnTo>
                  <a:pt x="310" y="491"/>
                </a:lnTo>
                <a:lnTo>
                  <a:pt x="272" y="529"/>
                </a:lnTo>
                <a:lnTo>
                  <a:pt x="386" y="642"/>
                </a:lnTo>
                <a:moveTo>
                  <a:pt x="576" y="453"/>
                </a:moveTo>
                <a:lnTo>
                  <a:pt x="462" y="339"/>
                </a:lnTo>
                <a:lnTo>
                  <a:pt x="424" y="377"/>
                </a:lnTo>
                <a:lnTo>
                  <a:pt x="538" y="491"/>
                </a:lnTo>
                <a:lnTo>
                  <a:pt x="576" y="453"/>
                </a:lnTo>
                <a:moveTo>
                  <a:pt x="500" y="529"/>
                </a:moveTo>
                <a:lnTo>
                  <a:pt x="386" y="415"/>
                </a:lnTo>
                <a:lnTo>
                  <a:pt x="348" y="453"/>
                </a:lnTo>
                <a:lnTo>
                  <a:pt x="462" y="567"/>
                </a:lnTo>
                <a:lnTo>
                  <a:pt x="500" y="529"/>
                </a:lnTo>
                <a:moveTo>
                  <a:pt x="907" y="160"/>
                </a:moveTo>
                <a:lnTo>
                  <a:pt x="755" y="8"/>
                </a:lnTo>
                <a:cubicBezTo>
                  <a:pt x="744" y="-2"/>
                  <a:pt x="727" y="-2"/>
                  <a:pt x="717" y="8"/>
                </a:cubicBezTo>
                <a:lnTo>
                  <a:pt x="698" y="27"/>
                </a:lnTo>
                <a:lnTo>
                  <a:pt x="888" y="217"/>
                </a:lnTo>
                <a:lnTo>
                  <a:pt x="907" y="198"/>
                </a:lnTo>
                <a:cubicBezTo>
                  <a:pt x="917" y="187"/>
                  <a:pt x="917" y="171"/>
                  <a:pt x="907" y="160"/>
                </a:cubicBezTo>
                <a:moveTo>
                  <a:pt x="641" y="46"/>
                </a:moveTo>
                <a:cubicBezTo>
                  <a:pt x="610" y="15"/>
                  <a:pt x="559" y="15"/>
                  <a:pt x="527" y="46"/>
                </a:cubicBezTo>
                <a:lnTo>
                  <a:pt x="462" y="112"/>
                </a:lnTo>
                <a:lnTo>
                  <a:pt x="803" y="453"/>
                </a:lnTo>
                <a:lnTo>
                  <a:pt x="869" y="388"/>
                </a:lnTo>
                <a:cubicBezTo>
                  <a:pt x="900" y="356"/>
                  <a:pt x="900" y="305"/>
                  <a:pt x="869" y="274"/>
                </a:cubicBezTo>
                <a:lnTo>
                  <a:pt x="641" y="46"/>
                </a:lnTo>
                <a:moveTo>
                  <a:pt x="45" y="529"/>
                </a:moveTo>
                <a:cubicBezTo>
                  <a:pt x="14" y="560"/>
                  <a:pt x="14" y="611"/>
                  <a:pt x="45" y="642"/>
                </a:cubicBezTo>
                <a:lnTo>
                  <a:pt x="272" y="870"/>
                </a:lnTo>
                <a:cubicBezTo>
                  <a:pt x="304" y="901"/>
                  <a:pt x="355" y="901"/>
                  <a:pt x="386" y="870"/>
                </a:cubicBezTo>
                <a:lnTo>
                  <a:pt x="765" y="491"/>
                </a:lnTo>
                <a:lnTo>
                  <a:pt x="424" y="149"/>
                </a:lnTo>
                <a:lnTo>
                  <a:pt x="45" y="529"/>
                </a:lnTo>
                <a:moveTo>
                  <a:pt x="481" y="282"/>
                </a:moveTo>
                <a:lnTo>
                  <a:pt x="633" y="434"/>
                </a:lnTo>
                <a:cubicBezTo>
                  <a:pt x="643" y="444"/>
                  <a:pt x="643" y="461"/>
                  <a:pt x="633" y="472"/>
                </a:cubicBezTo>
                <a:lnTo>
                  <a:pt x="405" y="699"/>
                </a:lnTo>
                <a:cubicBezTo>
                  <a:pt x="395" y="710"/>
                  <a:pt x="378" y="710"/>
                  <a:pt x="367" y="699"/>
                </a:cubicBezTo>
                <a:lnTo>
                  <a:pt x="216" y="548"/>
                </a:lnTo>
                <a:cubicBezTo>
                  <a:pt x="205" y="537"/>
                  <a:pt x="205" y="520"/>
                  <a:pt x="216" y="510"/>
                </a:cubicBezTo>
                <a:cubicBezTo>
                  <a:pt x="386" y="339"/>
                  <a:pt x="271" y="454"/>
                  <a:pt x="443" y="282"/>
                </a:cubicBezTo>
                <a:cubicBezTo>
                  <a:pt x="454" y="272"/>
                  <a:pt x="471" y="272"/>
                  <a:pt x="481" y="282"/>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31" name="Google Shape;831;p68"/>
          <p:cNvSpPr/>
          <p:nvPr/>
        </p:nvSpPr>
        <p:spPr>
          <a:xfrm>
            <a:off x="6390585" y="1325775"/>
            <a:ext cx="251499" cy="281972"/>
          </a:xfrm>
          <a:custGeom>
            <a:rect b="b" l="l" r="r" t="t"/>
            <a:pathLst>
              <a:path extrusionOk="0" h="916" w="817">
                <a:moveTo>
                  <a:pt x="806" y="522"/>
                </a:moveTo>
                <a:lnTo>
                  <a:pt x="697" y="341"/>
                </a:lnTo>
                <a:lnTo>
                  <a:pt x="697" y="646"/>
                </a:lnTo>
                <a:lnTo>
                  <a:pt x="737" y="646"/>
                </a:lnTo>
                <a:cubicBezTo>
                  <a:pt x="766" y="646"/>
                  <a:pt x="792" y="630"/>
                  <a:pt x="807" y="605"/>
                </a:cubicBezTo>
                <a:cubicBezTo>
                  <a:pt x="821" y="579"/>
                  <a:pt x="821" y="547"/>
                  <a:pt x="806" y="522"/>
                </a:cubicBezTo>
                <a:moveTo>
                  <a:pt x="322" y="296"/>
                </a:moveTo>
                <a:cubicBezTo>
                  <a:pt x="307" y="296"/>
                  <a:pt x="295" y="307"/>
                  <a:pt x="295" y="322"/>
                </a:cubicBezTo>
                <a:cubicBezTo>
                  <a:pt x="295" y="336"/>
                  <a:pt x="307" y="349"/>
                  <a:pt x="322" y="349"/>
                </a:cubicBezTo>
                <a:cubicBezTo>
                  <a:pt x="337" y="349"/>
                  <a:pt x="349" y="336"/>
                  <a:pt x="349" y="322"/>
                </a:cubicBezTo>
                <a:cubicBezTo>
                  <a:pt x="349" y="307"/>
                  <a:pt x="337" y="296"/>
                  <a:pt x="322" y="296"/>
                </a:cubicBezTo>
                <a:moveTo>
                  <a:pt x="215" y="707"/>
                </a:moveTo>
                <a:lnTo>
                  <a:pt x="215" y="684"/>
                </a:lnTo>
                <a:cubicBezTo>
                  <a:pt x="176" y="673"/>
                  <a:pt x="140" y="655"/>
                  <a:pt x="108" y="633"/>
                </a:cubicBezTo>
                <a:lnTo>
                  <a:pt x="108" y="889"/>
                </a:lnTo>
                <a:cubicBezTo>
                  <a:pt x="108" y="904"/>
                  <a:pt x="120" y="916"/>
                  <a:pt x="134" y="916"/>
                </a:cubicBezTo>
                <a:lnTo>
                  <a:pt x="510" y="916"/>
                </a:lnTo>
                <a:cubicBezTo>
                  <a:pt x="524" y="916"/>
                  <a:pt x="536" y="904"/>
                  <a:pt x="536" y="889"/>
                </a:cubicBezTo>
                <a:lnTo>
                  <a:pt x="536" y="846"/>
                </a:lnTo>
                <a:lnTo>
                  <a:pt x="307" y="813"/>
                </a:lnTo>
                <a:cubicBezTo>
                  <a:pt x="254" y="805"/>
                  <a:pt x="215" y="760"/>
                  <a:pt x="215" y="707"/>
                </a:cubicBezTo>
                <a:moveTo>
                  <a:pt x="467" y="269"/>
                </a:moveTo>
                <a:lnTo>
                  <a:pt x="498" y="251"/>
                </a:lnTo>
                <a:lnTo>
                  <a:pt x="471" y="205"/>
                </a:lnTo>
                <a:lnTo>
                  <a:pt x="439" y="223"/>
                </a:lnTo>
                <a:cubicBezTo>
                  <a:pt x="430" y="229"/>
                  <a:pt x="417" y="228"/>
                  <a:pt x="409" y="220"/>
                </a:cubicBezTo>
                <a:cubicBezTo>
                  <a:pt x="396" y="210"/>
                  <a:pt x="382" y="201"/>
                  <a:pt x="367" y="196"/>
                </a:cubicBezTo>
                <a:cubicBezTo>
                  <a:pt x="356" y="192"/>
                  <a:pt x="349" y="182"/>
                  <a:pt x="349" y="171"/>
                </a:cubicBezTo>
                <a:lnTo>
                  <a:pt x="349" y="134"/>
                </a:lnTo>
                <a:lnTo>
                  <a:pt x="295" y="134"/>
                </a:lnTo>
                <a:lnTo>
                  <a:pt x="295" y="171"/>
                </a:lnTo>
                <a:cubicBezTo>
                  <a:pt x="295" y="182"/>
                  <a:pt x="288" y="192"/>
                  <a:pt x="277" y="196"/>
                </a:cubicBezTo>
                <a:cubicBezTo>
                  <a:pt x="262" y="201"/>
                  <a:pt x="248" y="210"/>
                  <a:pt x="236" y="220"/>
                </a:cubicBezTo>
                <a:cubicBezTo>
                  <a:pt x="227" y="228"/>
                  <a:pt x="215" y="229"/>
                  <a:pt x="205" y="223"/>
                </a:cubicBezTo>
                <a:lnTo>
                  <a:pt x="173" y="205"/>
                </a:lnTo>
                <a:lnTo>
                  <a:pt x="146" y="251"/>
                </a:lnTo>
                <a:lnTo>
                  <a:pt x="178" y="269"/>
                </a:lnTo>
                <a:cubicBezTo>
                  <a:pt x="187" y="275"/>
                  <a:pt x="193" y="286"/>
                  <a:pt x="191" y="297"/>
                </a:cubicBezTo>
                <a:cubicBezTo>
                  <a:pt x="189" y="305"/>
                  <a:pt x="188" y="313"/>
                  <a:pt x="188" y="322"/>
                </a:cubicBezTo>
                <a:cubicBezTo>
                  <a:pt x="188" y="330"/>
                  <a:pt x="189" y="338"/>
                  <a:pt x="191" y="346"/>
                </a:cubicBezTo>
                <a:cubicBezTo>
                  <a:pt x="193" y="357"/>
                  <a:pt x="187" y="369"/>
                  <a:pt x="178" y="374"/>
                </a:cubicBezTo>
                <a:lnTo>
                  <a:pt x="146" y="392"/>
                </a:lnTo>
                <a:lnTo>
                  <a:pt x="173" y="439"/>
                </a:lnTo>
                <a:lnTo>
                  <a:pt x="205" y="420"/>
                </a:lnTo>
                <a:cubicBezTo>
                  <a:pt x="215" y="415"/>
                  <a:pt x="227" y="416"/>
                  <a:pt x="236" y="423"/>
                </a:cubicBezTo>
                <a:cubicBezTo>
                  <a:pt x="248" y="434"/>
                  <a:pt x="262" y="442"/>
                  <a:pt x="277" y="447"/>
                </a:cubicBezTo>
                <a:cubicBezTo>
                  <a:pt x="288" y="451"/>
                  <a:pt x="295" y="461"/>
                  <a:pt x="295" y="473"/>
                </a:cubicBezTo>
                <a:lnTo>
                  <a:pt x="295" y="509"/>
                </a:lnTo>
                <a:lnTo>
                  <a:pt x="349" y="509"/>
                </a:lnTo>
                <a:lnTo>
                  <a:pt x="349" y="473"/>
                </a:lnTo>
                <a:cubicBezTo>
                  <a:pt x="349" y="461"/>
                  <a:pt x="356" y="451"/>
                  <a:pt x="367" y="447"/>
                </a:cubicBezTo>
                <a:cubicBezTo>
                  <a:pt x="382" y="442"/>
                  <a:pt x="396" y="434"/>
                  <a:pt x="408" y="423"/>
                </a:cubicBezTo>
                <a:cubicBezTo>
                  <a:pt x="417" y="416"/>
                  <a:pt x="429" y="415"/>
                  <a:pt x="439" y="420"/>
                </a:cubicBezTo>
                <a:lnTo>
                  <a:pt x="471" y="439"/>
                </a:lnTo>
                <a:lnTo>
                  <a:pt x="498" y="392"/>
                </a:lnTo>
                <a:lnTo>
                  <a:pt x="466" y="374"/>
                </a:lnTo>
                <a:cubicBezTo>
                  <a:pt x="457" y="368"/>
                  <a:pt x="451" y="357"/>
                  <a:pt x="453" y="346"/>
                </a:cubicBezTo>
                <a:cubicBezTo>
                  <a:pt x="455" y="338"/>
                  <a:pt x="456" y="330"/>
                  <a:pt x="456" y="322"/>
                </a:cubicBezTo>
                <a:cubicBezTo>
                  <a:pt x="456" y="313"/>
                  <a:pt x="455" y="305"/>
                  <a:pt x="453" y="297"/>
                </a:cubicBezTo>
                <a:cubicBezTo>
                  <a:pt x="451" y="286"/>
                  <a:pt x="457" y="275"/>
                  <a:pt x="467" y="269"/>
                </a:cubicBezTo>
                <a:moveTo>
                  <a:pt x="322" y="403"/>
                </a:moveTo>
                <a:cubicBezTo>
                  <a:pt x="278" y="403"/>
                  <a:pt x="242" y="367"/>
                  <a:pt x="242" y="322"/>
                </a:cubicBezTo>
                <a:cubicBezTo>
                  <a:pt x="242" y="278"/>
                  <a:pt x="278" y="242"/>
                  <a:pt x="322" y="242"/>
                </a:cubicBezTo>
                <a:cubicBezTo>
                  <a:pt x="366" y="242"/>
                  <a:pt x="402" y="277"/>
                  <a:pt x="402" y="322"/>
                </a:cubicBezTo>
                <a:cubicBezTo>
                  <a:pt x="402" y="366"/>
                  <a:pt x="366" y="403"/>
                  <a:pt x="322" y="403"/>
                </a:cubicBezTo>
                <a:moveTo>
                  <a:pt x="322" y="0"/>
                </a:moveTo>
                <a:cubicBezTo>
                  <a:pt x="145" y="0"/>
                  <a:pt x="0" y="145"/>
                  <a:pt x="0" y="322"/>
                </a:cubicBezTo>
                <a:cubicBezTo>
                  <a:pt x="0" y="472"/>
                  <a:pt x="102" y="603"/>
                  <a:pt x="248" y="637"/>
                </a:cubicBezTo>
                <a:lnTo>
                  <a:pt x="268" y="642"/>
                </a:lnTo>
                <a:lnTo>
                  <a:pt x="268" y="707"/>
                </a:lnTo>
                <a:cubicBezTo>
                  <a:pt x="268" y="733"/>
                  <a:pt x="288" y="756"/>
                  <a:pt x="314" y="760"/>
                </a:cubicBezTo>
                <a:lnTo>
                  <a:pt x="582" y="798"/>
                </a:lnTo>
                <a:cubicBezTo>
                  <a:pt x="617" y="802"/>
                  <a:pt x="644" y="776"/>
                  <a:pt x="644" y="745"/>
                </a:cubicBezTo>
                <a:lnTo>
                  <a:pt x="644" y="322"/>
                </a:lnTo>
                <a:cubicBezTo>
                  <a:pt x="644" y="145"/>
                  <a:pt x="499" y="0"/>
                  <a:pt x="322" y="0"/>
                </a:cubicBezTo>
                <a:moveTo>
                  <a:pt x="548" y="284"/>
                </a:moveTo>
                <a:lnTo>
                  <a:pt x="509" y="307"/>
                </a:lnTo>
                <a:cubicBezTo>
                  <a:pt x="510" y="311"/>
                  <a:pt x="510" y="316"/>
                  <a:pt x="510" y="322"/>
                </a:cubicBezTo>
                <a:cubicBezTo>
                  <a:pt x="510" y="327"/>
                  <a:pt x="509" y="332"/>
                  <a:pt x="509" y="337"/>
                </a:cubicBezTo>
                <a:lnTo>
                  <a:pt x="548" y="359"/>
                </a:lnTo>
                <a:cubicBezTo>
                  <a:pt x="561" y="367"/>
                  <a:pt x="565" y="383"/>
                  <a:pt x="558" y="396"/>
                </a:cubicBezTo>
                <a:lnTo>
                  <a:pt x="504" y="489"/>
                </a:lnTo>
                <a:cubicBezTo>
                  <a:pt x="497" y="502"/>
                  <a:pt x="480" y="506"/>
                  <a:pt x="468" y="499"/>
                </a:cubicBezTo>
                <a:lnTo>
                  <a:pt x="428" y="476"/>
                </a:lnTo>
                <a:cubicBezTo>
                  <a:pt x="420" y="481"/>
                  <a:pt x="411" y="486"/>
                  <a:pt x="402" y="490"/>
                </a:cubicBezTo>
                <a:lnTo>
                  <a:pt x="402" y="536"/>
                </a:lnTo>
                <a:cubicBezTo>
                  <a:pt x="402" y="551"/>
                  <a:pt x="390" y="563"/>
                  <a:pt x="376" y="563"/>
                </a:cubicBezTo>
                <a:lnTo>
                  <a:pt x="268" y="563"/>
                </a:lnTo>
                <a:cubicBezTo>
                  <a:pt x="254" y="563"/>
                  <a:pt x="242" y="551"/>
                  <a:pt x="242" y="536"/>
                </a:cubicBezTo>
                <a:lnTo>
                  <a:pt x="242" y="490"/>
                </a:lnTo>
                <a:cubicBezTo>
                  <a:pt x="233" y="486"/>
                  <a:pt x="224" y="481"/>
                  <a:pt x="216" y="476"/>
                </a:cubicBezTo>
                <a:lnTo>
                  <a:pt x="177" y="498"/>
                </a:lnTo>
                <a:cubicBezTo>
                  <a:pt x="170" y="502"/>
                  <a:pt x="163" y="503"/>
                  <a:pt x="156" y="501"/>
                </a:cubicBezTo>
                <a:cubicBezTo>
                  <a:pt x="149" y="499"/>
                  <a:pt x="143" y="495"/>
                  <a:pt x="140" y="489"/>
                </a:cubicBezTo>
                <a:lnTo>
                  <a:pt x="86" y="396"/>
                </a:lnTo>
                <a:cubicBezTo>
                  <a:pt x="79" y="383"/>
                  <a:pt x="83" y="366"/>
                  <a:pt x="96" y="359"/>
                </a:cubicBezTo>
                <a:lnTo>
                  <a:pt x="135" y="337"/>
                </a:lnTo>
                <a:cubicBezTo>
                  <a:pt x="135" y="332"/>
                  <a:pt x="134" y="326"/>
                  <a:pt x="134" y="321"/>
                </a:cubicBezTo>
                <a:cubicBezTo>
                  <a:pt x="134" y="315"/>
                  <a:pt x="135" y="311"/>
                  <a:pt x="135" y="306"/>
                </a:cubicBezTo>
                <a:lnTo>
                  <a:pt x="96" y="284"/>
                </a:lnTo>
                <a:cubicBezTo>
                  <a:pt x="83" y="277"/>
                  <a:pt x="79" y="260"/>
                  <a:pt x="86" y="247"/>
                </a:cubicBezTo>
                <a:lnTo>
                  <a:pt x="140" y="154"/>
                </a:lnTo>
                <a:cubicBezTo>
                  <a:pt x="143" y="148"/>
                  <a:pt x="149" y="144"/>
                  <a:pt x="156" y="142"/>
                </a:cubicBezTo>
                <a:cubicBezTo>
                  <a:pt x="163" y="140"/>
                  <a:pt x="170" y="141"/>
                  <a:pt x="177" y="145"/>
                </a:cubicBezTo>
                <a:lnTo>
                  <a:pt x="216" y="167"/>
                </a:lnTo>
                <a:cubicBezTo>
                  <a:pt x="224" y="162"/>
                  <a:pt x="233" y="157"/>
                  <a:pt x="242" y="153"/>
                </a:cubicBezTo>
                <a:lnTo>
                  <a:pt x="242" y="107"/>
                </a:lnTo>
                <a:cubicBezTo>
                  <a:pt x="242" y="92"/>
                  <a:pt x="254" y="80"/>
                  <a:pt x="268" y="80"/>
                </a:cubicBezTo>
                <a:lnTo>
                  <a:pt x="376" y="80"/>
                </a:lnTo>
                <a:cubicBezTo>
                  <a:pt x="390" y="80"/>
                  <a:pt x="402" y="92"/>
                  <a:pt x="402" y="107"/>
                </a:cubicBezTo>
                <a:lnTo>
                  <a:pt x="402" y="153"/>
                </a:lnTo>
                <a:cubicBezTo>
                  <a:pt x="411" y="157"/>
                  <a:pt x="420" y="162"/>
                  <a:pt x="428" y="167"/>
                </a:cubicBezTo>
                <a:lnTo>
                  <a:pt x="468" y="145"/>
                </a:lnTo>
                <a:cubicBezTo>
                  <a:pt x="474" y="141"/>
                  <a:pt x="481" y="140"/>
                  <a:pt x="488" y="142"/>
                </a:cubicBezTo>
                <a:cubicBezTo>
                  <a:pt x="495" y="144"/>
                  <a:pt x="501" y="148"/>
                  <a:pt x="504" y="154"/>
                </a:cubicBezTo>
                <a:lnTo>
                  <a:pt x="558" y="247"/>
                </a:lnTo>
                <a:cubicBezTo>
                  <a:pt x="565" y="260"/>
                  <a:pt x="561" y="277"/>
                  <a:pt x="548" y="284"/>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32" name="Google Shape;832;p68"/>
          <p:cNvSpPr/>
          <p:nvPr/>
        </p:nvSpPr>
        <p:spPr>
          <a:xfrm>
            <a:off x="826670" y="1325783"/>
            <a:ext cx="247497" cy="281972"/>
          </a:xfrm>
          <a:custGeom>
            <a:rect b="b" l="l" r="r" t="t"/>
            <a:pathLst>
              <a:path extrusionOk="0" h="916" w="804">
                <a:moveTo>
                  <a:pt x="777" y="107"/>
                </a:moveTo>
                <a:lnTo>
                  <a:pt x="670" y="107"/>
                </a:lnTo>
                <a:cubicBezTo>
                  <a:pt x="655" y="107"/>
                  <a:pt x="643" y="119"/>
                  <a:pt x="643" y="134"/>
                </a:cubicBezTo>
                <a:lnTo>
                  <a:pt x="643" y="241"/>
                </a:lnTo>
                <a:cubicBezTo>
                  <a:pt x="643" y="256"/>
                  <a:pt x="655" y="268"/>
                  <a:pt x="670" y="268"/>
                </a:cubicBezTo>
                <a:lnTo>
                  <a:pt x="777" y="268"/>
                </a:lnTo>
                <a:cubicBezTo>
                  <a:pt x="792" y="268"/>
                  <a:pt x="804" y="256"/>
                  <a:pt x="804" y="241"/>
                </a:cubicBezTo>
                <a:lnTo>
                  <a:pt x="804" y="134"/>
                </a:lnTo>
                <a:cubicBezTo>
                  <a:pt x="804" y="119"/>
                  <a:pt x="792" y="107"/>
                  <a:pt x="777" y="107"/>
                </a:cubicBezTo>
                <a:moveTo>
                  <a:pt x="348" y="429"/>
                </a:moveTo>
                <a:lnTo>
                  <a:pt x="509" y="429"/>
                </a:lnTo>
                <a:cubicBezTo>
                  <a:pt x="524" y="429"/>
                  <a:pt x="536" y="417"/>
                  <a:pt x="536" y="402"/>
                </a:cubicBezTo>
                <a:lnTo>
                  <a:pt x="536" y="241"/>
                </a:lnTo>
                <a:cubicBezTo>
                  <a:pt x="536" y="226"/>
                  <a:pt x="524" y="215"/>
                  <a:pt x="509" y="215"/>
                </a:cubicBezTo>
                <a:lnTo>
                  <a:pt x="348" y="215"/>
                </a:lnTo>
                <a:cubicBezTo>
                  <a:pt x="333" y="215"/>
                  <a:pt x="322" y="227"/>
                  <a:pt x="322" y="241"/>
                </a:cubicBezTo>
                <a:lnTo>
                  <a:pt x="322" y="402"/>
                </a:lnTo>
                <a:cubicBezTo>
                  <a:pt x="322" y="417"/>
                  <a:pt x="334" y="429"/>
                  <a:pt x="348" y="429"/>
                </a:cubicBezTo>
                <a:moveTo>
                  <a:pt x="348" y="161"/>
                </a:moveTo>
                <a:lnTo>
                  <a:pt x="563" y="161"/>
                </a:lnTo>
                <a:cubicBezTo>
                  <a:pt x="578" y="161"/>
                  <a:pt x="590" y="149"/>
                  <a:pt x="590" y="134"/>
                </a:cubicBezTo>
                <a:lnTo>
                  <a:pt x="590" y="27"/>
                </a:lnTo>
                <a:cubicBezTo>
                  <a:pt x="590" y="12"/>
                  <a:pt x="578" y="0"/>
                  <a:pt x="563" y="0"/>
                </a:cubicBezTo>
                <a:lnTo>
                  <a:pt x="348" y="0"/>
                </a:lnTo>
                <a:cubicBezTo>
                  <a:pt x="333" y="0"/>
                  <a:pt x="322" y="12"/>
                  <a:pt x="322" y="27"/>
                </a:cubicBezTo>
                <a:lnTo>
                  <a:pt x="322" y="134"/>
                </a:lnTo>
                <a:cubicBezTo>
                  <a:pt x="322" y="149"/>
                  <a:pt x="334" y="161"/>
                  <a:pt x="348" y="161"/>
                </a:cubicBezTo>
                <a:moveTo>
                  <a:pt x="241" y="268"/>
                </a:moveTo>
                <a:lnTo>
                  <a:pt x="134" y="268"/>
                </a:lnTo>
                <a:cubicBezTo>
                  <a:pt x="119" y="268"/>
                  <a:pt x="107" y="280"/>
                  <a:pt x="107" y="295"/>
                </a:cubicBezTo>
                <a:lnTo>
                  <a:pt x="107" y="402"/>
                </a:lnTo>
                <a:cubicBezTo>
                  <a:pt x="107" y="417"/>
                  <a:pt x="119" y="429"/>
                  <a:pt x="134" y="429"/>
                </a:cubicBezTo>
                <a:lnTo>
                  <a:pt x="241" y="429"/>
                </a:lnTo>
                <a:cubicBezTo>
                  <a:pt x="256" y="429"/>
                  <a:pt x="268" y="417"/>
                  <a:pt x="268" y="402"/>
                </a:cubicBezTo>
                <a:lnTo>
                  <a:pt x="268" y="295"/>
                </a:lnTo>
                <a:cubicBezTo>
                  <a:pt x="268" y="280"/>
                  <a:pt x="256" y="268"/>
                  <a:pt x="241" y="268"/>
                </a:cubicBezTo>
                <a:moveTo>
                  <a:pt x="590" y="402"/>
                </a:moveTo>
                <a:cubicBezTo>
                  <a:pt x="590" y="417"/>
                  <a:pt x="602" y="429"/>
                  <a:pt x="616" y="429"/>
                </a:cubicBezTo>
                <a:cubicBezTo>
                  <a:pt x="631" y="429"/>
                  <a:pt x="643" y="417"/>
                  <a:pt x="643" y="402"/>
                </a:cubicBezTo>
                <a:lnTo>
                  <a:pt x="643" y="349"/>
                </a:lnTo>
                <a:cubicBezTo>
                  <a:pt x="643" y="334"/>
                  <a:pt x="631" y="322"/>
                  <a:pt x="616" y="322"/>
                </a:cubicBezTo>
                <a:cubicBezTo>
                  <a:pt x="602" y="322"/>
                  <a:pt x="590" y="334"/>
                  <a:pt x="590" y="349"/>
                </a:cubicBezTo>
                <a:lnTo>
                  <a:pt x="590" y="402"/>
                </a:lnTo>
                <a:moveTo>
                  <a:pt x="241" y="214"/>
                </a:moveTo>
                <a:cubicBezTo>
                  <a:pt x="256" y="214"/>
                  <a:pt x="268" y="202"/>
                  <a:pt x="268" y="188"/>
                </a:cubicBezTo>
                <a:lnTo>
                  <a:pt x="268" y="134"/>
                </a:lnTo>
                <a:cubicBezTo>
                  <a:pt x="268" y="119"/>
                  <a:pt x="256" y="107"/>
                  <a:pt x="241" y="107"/>
                </a:cubicBezTo>
                <a:cubicBezTo>
                  <a:pt x="226" y="107"/>
                  <a:pt x="214" y="119"/>
                  <a:pt x="214" y="134"/>
                </a:cubicBezTo>
                <a:lnTo>
                  <a:pt x="214" y="188"/>
                </a:lnTo>
                <a:cubicBezTo>
                  <a:pt x="214" y="202"/>
                  <a:pt x="226" y="214"/>
                  <a:pt x="241" y="214"/>
                </a:cubicBezTo>
                <a:moveTo>
                  <a:pt x="671" y="483"/>
                </a:moveTo>
                <a:lnTo>
                  <a:pt x="133" y="483"/>
                </a:lnTo>
                <a:cubicBezTo>
                  <a:pt x="121" y="483"/>
                  <a:pt x="111" y="489"/>
                  <a:pt x="107" y="500"/>
                </a:cubicBezTo>
                <a:cubicBezTo>
                  <a:pt x="103" y="510"/>
                  <a:pt x="106" y="522"/>
                  <a:pt x="115" y="530"/>
                </a:cubicBezTo>
                <a:lnTo>
                  <a:pt x="276" y="675"/>
                </a:lnTo>
                <a:lnTo>
                  <a:pt x="528" y="675"/>
                </a:lnTo>
                <a:lnTo>
                  <a:pt x="689" y="530"/>
                </a:lnTo>
                <a:cubicBezTo>
                  <a:pt x="698" y="522"/>
                  <a:pt x="701" y="510"/>
                  <a:pt x="697" y="500"/>
                </a:cubicBezTo>
                <a:cubicBezTo>
                  <a:pt x="693" y="490"/>
                  <a:pt x="683" y="483"/>
                  <a:pt x="671" y="483"/>
                </a:cubicBezTo>
                <a:moveTo>
                  <a:pt x="27" y="214"/>
                </a:moveTo>
                <a:lnTo>
                  <a:pt x="134" y="214"/>
                </a:lnTo>
                <a:cubicBezTo>
                  <a:pt x="149" y="214"/>
                  <a:pt x="161" y="202"/>
                  <a:pt x="161" y="188"/>
                </a:cubicBezTo>
                <a:lnTo>
                  <a:pt x="161" y="27"/>
                </a:lnTo>
                <a:cubicBezTo>
                  <a:pt x="161" y="12"/>
                  <a:pt x="149" y="0"/>
                  <a:pt x="134" y="0"/>
                </a:cubicBezTo>
                <a:lnTo>
                  <a:pt x="27" y="0"/>
                </a:lnTo>
                <a:cubicBezTo>
                  <a:pt x="12" y="0"/>
                  <a:pt x="0" y="12"/>
                  <a:pt x="0" y="27"/>
                </a:cubicBezTo>
                <a:lnTo>
                  <a:pt x="0" y="188"/>
                </a:lnTo>
                <a:cubicBezTo>
                  <a:pt x="0" y="202"/>
                  <a:pt x="12" y="214"/>
                  <a:pt x="27" y="214"/>
                </a:cubicBezTo>
                <a:moveTo>
                  <a:pt x="724" y="322"/>
                </a:moveTo>
                <a:cubicBezTo>
                  <a:pt x="709" y="322"/>
                  <a:pt x="697" y="333"/>
                  <a:pt x="697" y="348"/>
                </a:cubicBezTo>
                <a:cubicBezTo>
                  <a:pt x="697" y="362"/>
                  <a:pt x="710" y="375"/>
                  <a:pt x="724" y="375"/>
                </a:cubicBezTo>
                <a:cubicBezTo>
                  <a:pt x="739" y="375"/>
                  <a:pt x="750" y="362"/>
                  <a:pt x="750" y="348"/>
                </a:cubicBezTo>
                <a:cubicBezTo>
                  <a:pt x="750" y="333"/>
                  <a:pt x="738" y="322"/>
                  <a:pt x="724" y="322"/>
                </a:cubicBezTo>
                <a:moveTo>
                  <a:pt x="27" y="268"/>
                </a:moveTo>
                <a:cubicBezTo>
                  <a:pt x="12" y="268"/>
                  <a:pt x="0" y="280"/>
                  <a:pt x="0" y="295"/>
                </a:cubicBezTo>
                <a:cubicBezTo>
                  <a:pt x="0" y="310"/>
                  <a:pt x="13" y="322"/>
                  <a:pt x="27" y="322"/>
                </a:cubicBezTo>
                <a:cubicBezTo>
                  <a:pt x="42" y="322"/>
                  <a:pt x="53" y="310"/>
                  <a:pt x="53" y="295"/>
                </a:cubicBezTo>
                <a:cubicBezTo>
                  <a:pt x="53" y="280"/>
                  <a:pt x="41" y="268"/>
                  <a:pt x="27" y="268"/>
                </a:cubicBezTo>
                <a:moveTo>
                  <a:pt x="322" y="889"/>
                </a:moveTo>
                <a:cubicBezTo>
                  <a:pt x="322" y="898"/>
                  <a:pt x="326" y="907"/>
                  <a:pt x="334" y="912"/>
                </a:cubicBezTo>
                <a:cubicBezTo>
                  <a:pt x="339" y="915"/>
                  <a:pt x="343" y="916"/>
                  <a:pt x="348" y="916"/>
                </a:cubicBezTo>
                <a:cubicBezTo>
                  <a:pt x="352" y="916"/>
                  <a:pt x="356" y="915"/>
                  <a:pt x="360" y="913"/>
                </a:cubicBezTo>
                <a:lnTo>
                  <a:pt x="468" y="860"/>
                </a:lnTo>
                <a:cubicBezTo>
                  <a:pt x="477" y="855"/>
                  <a:pt x="482" y="846"/>
                  <a:pt x="482" y="836"/>
                </a:cubicBezTo>
                <a:lnTo>
                  <a:pt x="482" y="728"/>
                </a:lnTo>
                <a:lnTo>
                  <a:pt x="322" y="728"/>
                </a:lnTo>
                <a:lnTo>
                  <a:pt x="322" y="889"/>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INHALTSVERZEICHNIS</a:t>
            </a:r>
            <a:endParaRPr/>
          </a:p>
        </p:txBody>
      </p:sp>
      <p:sp>
        <p:nvSpPr>
          <p:cNvPr id="409" name="Google Shape;409;p42"/>
          <p:cNvSpPr txBox="1"/>
          <p:nvPr>
            <p:ph idx="13" type="subTitle"/>
          </p:nvPr>
        </p:nvSpPr>
        <p:spPr>
          <a:xfrm>
            <a:off x="4214891" y="1801116"/>
            <a:ext cx="28383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ROBOTICS REVOLUTION</a:t>
            </a:r>
            <a:endParaRPr/>
          </a:p>
        </p:txBody>
      </p:sp>
      <p:sp>
        <p:nvSpPr>
          <p:cNvPr id="410" name="Google Shape;410;p42"/>
          <p:cNvSpPr txBox="1"/>
          <p:nvPr>
            <p:ph idx="1" type="subTitle"/>
          </p:nvPr>
        </p:nvSpPr>
        <p:spPr>
          <a:xfrm>
            <a:off x="720000" y="2209200"/>
            <a:ext cx="283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Hier kannst du das Thema des Abschnitts beschreiben</a:t>
            </a:r>
            <a:endParaRPr/>
          </a:p>
        </p:txBody>
      </p:sp>
      <p:sp>
        <p:nvSpPr>
          <p:cNvPr id="411" name="Google Shape;411;p42"/>
          <p:cNvSpPr txBox="1"/>
          <p:nvPr>
            <p:ph idx="2" type="subTitle"/>
          </p:nvPr>
        </p:nvSpPr>
        <p:spPr>
          <a:xfrm>
            <a:off x="4214900" y="2209200"/>
            <a:ext cx="283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Hier kannst du das Thema des Abschnitts beschreiben</a:t>
            </a:r>
            <a:endParaRPr/>
          </a:p>
        </p:txBody>
      </p:sp>
      <p:sp>
        <p:nvSpPr>
          <p:cNvPr id="412" name="Google Shape;412;p42"/>
          <p:cNvSpPr txBox="1"/>
          <p:nvPr>
            <p:ph idx="3" type="subTitle"/>
          </p:nvPr>
        </p:nvSpPr>
        <p:spPr>
          <a:xfrm>
            <a:off x="720000" y="3942375"/>
            <a:ext cx="283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Hier kannst du das Thema des Abschnitts beschreiben</a:t>
            </a:r>
            <a:endParaRPr/>
          </a:p>
        </p:txBody>
      </p:sp>
      <p:sp>
        <p:nvSpPr>
          <p:cNvPr id="413" name="Google Shape;413;p42"/>
          <p:cNvSpPr txBox="1"/>
          <p:nvPr>
            <p:ph idx="4" type="subTitle"/>
          </p:nvPr>
        </p:nvSpPr>
        <p:spPr>
          <a:xfrm>
            <a:off x="4214900" y="3942375"/>
            <a:ext cx="283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Hier kannst du das Thema des Abschnitts beschreiben</a:t>
            </a:r>
            <a:endParaRPr/>
          </a:p>
        </p:txBody>
      </p:sp>
      <p:sp>
        <p:nvSpPr>
          <p:cNvPr id="414" name="Google Shape;414;p42"/>
          <p:cNvSpPr txBox="1"/>
          <p:nvPr>
            <p:ph idx="9" type="subTitle"/>
          </p:nvPr>
        </p:nvSpPr>
        <p:spPr>
          <a:xfrm>
            <a:off x="720000" y="1801116"/>
            <a:ext cx="28383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EINFÜHRUNG</a:t>
            </a:r>
            <a:endParaRPr/>
          </a:p>
        </p:txBody>
      </p:sp>
      <p:sp>
        <p:nvSpPr>
          <p:cNvPr id="415" name="Google Shape;415;p42"/>
          <p:cNvSpPr txBox="1"/>
          <p:nvPr>
            <p:ph idx="5" type="title"/>
          </p:nvPr>
        </p:nvSpPr>
        <p:spPr>
          <a:xfrm>
            <a:off x="821600" y="1332025"/>
            <a:ext cx="9048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01</a:t>
            </a:r>
            <a:endParaRPr/>
          </a:p>
        </p:txBody>
      </p:sp>
      <p:sp>
        <p:nvSpPr>
          <p:cNvPr id="416" name="Google Shape;416;p42"/>
          <p:cNvSpPr txBox="1"/>
          <p:nvPr>
            <p:ph idx="6" type="title"/>
          </p:nvPr>
        </p:nvSpPr>
        <p:spPr>
          <a:xfrm>
            <a:off x="821600" y="3064618"/>
            <a:ext cx="9048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03</a:t>
            </a:r>
            <a:endParaRPr/>
          </a:p>
        </p:txBody>
      </p:sp>
      <p:sp>
        <p:nvSpPr>
          <p:cNvPr id="417" name="Google Shape;417;p42"/>
          <p:cNvSpPr txBox="1"/>
          <p:nvPr>
            <p:ph idx="7" type="title"/>
          </p:nvPr>
        </p:nvSpPr>
        <p:spPr>
          <a:xfrm>
            <a:off x="4316491" y="1332025"/>
            <a:ext cx="9048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02</a:t>
            </a:r>
            <a:endParaRPr/>
          </a:p>
        </p:txBody>
      </p:sp>
      <p:sp>
        <p:nvSpPr>
          <p:cNvPr id="418" name="Google Shape;418;p42"/>
          <p:cNvSpPr txBox="1"/>
          <p:nvPr>
            <p:ph idx="8" type="title"/>
          </p:nvPr>
        </p:nvSpPr>
        <p:spPr>
          <a:xfrm>
            <a:off x="4316491" y="3064618"/>
            <a:ext cx="9048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04</a:t>
            </a:r>
            <a:endParaRPr/>
          </a:p>
        </p:txBody>
      </p:sp>
      <p:sp>
        <p:nvSpPr>
          <p:cNvPr id="419" name="Google Shape;419;p42"/>
          <p:cNvSpPr txBox="1"/>
          <p:nvPr>
            <p:ph idx="14" type="subTitle"/>
          </p:nvPr>
        </p:nvSpPr>
        <p:spPr>
          <a:xfrm>
            <a:off x="720000" y="3533776"/>
            <a:ext cx="28383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MECHATRONICS</a:t>
            </a:r>
            <a:endParaRPr/>
          </a:p>
        </p:txBody>
      </p:sp>
      <p:sp>
        <p:nvSpPr>
          <p:cNvPr id="420" name="Google Shape;420;p42"/>
          <p:cNvSpPr txBox="1"/>
          <p:nvPr>
            <p:ph idx="15" type="subTitle"/>
          </p:nvPr>
        </p:nvSpPr>
        <p:spPr>
          <a:xfrm>
            <a:off x="4214891" y="3533776"/>
            <a:ext cx="28383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CODE AND CIRCUITRY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KEYS IN ROBOTICS EVOLUTION</a:t>
            </a:r>
            <a:endParaRPr/>
          </a:p>
        </p:txBody>
      </p:sp>
      <p:sp>
        <p:nvSpPr>
          <p:cNvPr id="838" name="Google Shape;838;p69"/>
          <p:cNvSpPr txBox="1"/>
          <p:nvPr/>
        </p:nvSpPr>
        <p:spPr>
          <a:xfrm>
            <a:off x="4812900" y="1533950"/>
            <a:ext cx="3611100" cy="41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Saturn besteht aus Wasserstoff und </a:t>
            </a:r>
            <a:r>
              <a:rPr b="1" lang="de">
                <a:solidFill>
                  <a:schemeClr val="dk1"/>
                </a:solidFill>
                <a:latin typeface="Archivo"/>
                <a:ea typeface="Archivo"/>
                <a:cs typeface="Archivo"/>
                <a:sym typeface="Archivo"/>
              </a:rPr>
              <a:t>Helium</a:t>
            </a:r>
            <a:endParaRPr>
              <a:solidFill>
                <a:schemeClr val="dk1"/>
              </a:solidFill>
              <a:latin typeface="Archivo"/>
              <a:ea typeface="Archivo"/>
              <a:cs typeface="Archivo"/>
              <a:sym typeface="Archivo"/>
            </a:endParaRPr>
          </a:p>
        </p:txBody>
      </p:sp>
      <p:sp>
        <p:nvSpPr>
          <p:cNvPr id="839" name="Google Shape;839;p69"/>
          <p:cNvSpPr txBox="1"/>
          <p:nvPr/>
        </p:nvSpPr>
        <p:spPr>
          <a:xfrm>
            <a:off x="1814613" y="1534100"/>
            <a:ext cx="2931000" cy="41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de" sz="1800">
                <a:solidFill>
                  <a:schemeClr val="dk1"/>
                </a:solidFill>
                <a:latin typeface="IBM Plex Mono"/>
                <a:ea typeface="IBM Plex Mono"/>
                <a:cs typeface="IBM Plex Mono"/>
                <a:sym typeface="IBM Plex Mono"/>
              </a:rPr>
              <a:t>BIRTH OF ROBOTICS</a:t>
            </a:r>
            <a:endParaRPr b="1" sz="1800">
              <a:solidFill>
                <a:schemeClr val="dk1"/>
              </a:solidFill>
              <a:latin typeface="IBM Plex Mono"/>
              <a:ea typeface="IBM Plex Mono"/>
              <a:cs typeface="IBM Plex Mono"/>
              <a:sym typeface="IBM Plex Mono"/>
            </a:endParaRPr>
          </a:p>
        </p:txBody>
      </p:sp>
      <p:sp>
        <p:nvSpPr>
          <p:cNvPr id="840" name="Google Shape;840;p69"/>
          <p:cNvSpPr txBox="1"/>
          <p:nvPr>
            <p:ph idx="4294967295" type="title"/>
          </p:nvPr>
        </p:nvSpPr>
        <p:spPr>
          <a:xfrm>
            <a:off x="713225" y="1534100"/>
            <a:ext cx="853500" cy="411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e" sz="2000">
                <a:solidFill>
                  <a:schemeClr val="accent3"/>
                </a:solidFill>
              </a:rPr>
              <a:t>1956</a:t>
            </a:r>
            <a:endParaRPr sz="2000">
              <a:solidFill>
                <a:schemeClr val="accent3"/>
              </a:solidFill>
            </a:endParaRPr>
          </a:p>
        </p:txBody>
      </p:sp>
      <p:sp>
        <p:nvSpPr>
          <p:cNvPr id="841" name="Google Shape;841;p69"/>
          <p:cNvSpPr txBox="1"/>
          <p:nvPr/>
        </p:nvSpPr>
        <p:spPr>
          <a:xfrm>
            <a:off x="4812900" y="2397625"/>
            <a:ext cx="3611100" cy="41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Merkur ist der </a:t>
            </a:r>
            <a:r>
              <a:rPr b="1" lang="de">
                <a:solidFill>
                  <a:schemeClr val="dk1"/>
                </a:solidFill>
                <a:latin typeface="Archivo"/>
                <a:ea typeface="Archivo"/>
                <a:cs typeface="Archivo"/>
                <a:sym typeface="Archivo"/>
              </a:rPr>
              <a:t>sonnennächste</a:t>
            </a:r>
            <a:r>
              <a:rPr lang="de">
                <a:solidFill>
                  <a:schemeClr val="dk1"/>
                </a:solidFill>
                <a:latin typeface="Archivo"/>
                <a:ea typeface="Archivo"/>
                <a:cs typeface="Archivo"/>
                <a:sym typeface="Archivo"/>
              </a:rPr>
              <a:t> Plane</a:t>
            </a:r>
            <a:endParaRPr>
              <a:solidFill>
                <a:schemeClr val="dk1"/>
              </a:solidFill>
              <a:latin typeface="Archivo"/>
              <a:ea typeface="Archivo"/>
              <a:cs typeface="Archivo"/>
              <a:sym typeface="Archivo"/>
            </a:endParaRPr>
          </a:p>
        </p:txBody>
      </p:sp>
      <p:sp>
        <p:nvSpPr>
          <p:cNvPr id="842" name="Google Shape;842;p69"/>
          <p:cNvSpPr txBox="1"/>
          <p:nvPr/>
        </p:nvSpPr>
        <p:spPr>
          <a:xfrm>
            <a:off x="1814613" y="2397775"/>
            <a:ext cx="2931000" cy="41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de" sz="1800">
                <a:solidFill>
                  <a:schemeClr val="dk1"/>
                </a:solidFill>
                <a:latin typeface="IBM Plex Mono"/>
                <a:ea typeface="IBM Plex Mono"/>
                <a:cs typeface="IBM Plex Mono"/>
                <a:sym typeface="IBM Plex Mono"/>
              </a:rPr>
              <a:t>1ST INDUSTRIAL ROBOT</a:t>
            </a:r>
            <a:endParaRPr b="1" sz="1800">
              <a:solidFill>
                <a:schemeClr val="dk1"/>
              </a:solidFill>
              <a:latin typeface="IBM Plex Mono"/>
              <a:ea typeface="IBM Plex Mono"/>
              <a:cs typeface="IBM Plex Mono"/>
              <a:sym typeface="IBM Plex Mono"/>
            </a:endParaRPr>
          </a:p>
        </p:txBody>
      </p:sp>
      <p:sp>
        <p:nvSpPr>
          <p:cNvPr id="843" name="Google Shape;843;p69"/>
          <p:cNvSpPr txBox="1"/>
          <p:nvPr>
            <p:ph idx="4294967295" type="title"/>
          </p:nvPr>
        </p:nvSpPr>
        <p:spPr>
          <a:xfrm>
            <a:off x="713225" y="2397775"/>
            <a:ext cx="853500" cy="411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e" sz="2000">
                <a:solidFill>
                  <a:schemeClr val="accent3"/>
                </a:solidFill>
              </a:rPr>
              <a:t>1961</a:t>
            </a:r>
            <a:endParaRPr sz="2000">
              <a:solidFill>
                <a:schemeClr val="accent3"/>
              </a:solidFill>
            </a:endParaRPr>
          </a:p>
        </p:txBody>
      </p:sp>
      <p:sp>
        <p:nvSpPr>
          <p:cNvPr id="844" name="Google Shape;844;p69"/>
          <p:cNvSpPr txBox="1"/>
          <p:nvPr/>
        </p:nvSpPr>
        <p:spPr>
          <a:xfrm>
            <a:off x="4812900" y="3261450"/>
            <a:ext cx="3611100" cy="41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Die Venus hat einen schönen Namen</a:t>
            </a:r>
            <a:endParaRPr>
              <a:solidFill>
                <a:schemeClr val="dk1"/>
              </a:solidFill>
              <a:latin typeface="Archivo"/>
              <a:ea typeface="Archivo"/>
              <a:cs typeface="Archivo"/>
              <a:sym typeface="Archivo"/>
            </a:endParaRPr>
          </a:p>
        </p:txBody>
      </p:sp>
      <p:sp>
        <p:nvSpPr>
          <p:cNvPr id="845" name="Google Shape;845;p69"/>
          <p:cNvSpPr txBox="1"/>
          <p:nvPr/>
        </p:nvSpPr>
        <p:spPr>
          <a:xfrm>
            <a:off x="1814613" y="3261600"/>
            <a:ext cx="2931000" cy="41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de" sz="1800">
                <a:solidFill>
                  <a:schemeClr val="dk1"/>
                </a:solidFill>
                <a:latin typeface="IBM Plex Mono"/>
                <a:ea typeface="IBM Plex Mono"/>
                <a:cs typeface="IBM Plex Mono"/>
                <a:sym typeface="IBM Plex Mono"/>
              </a:rPr>
              <a:t>SOJOURNER ON MARS</a:t>
            </a:r>
            <a:endParaRPr b="1" sz="1800">
              <a:solidFill>
                <a:schemeClr val="dk1"/>
              </a:solidFill>
              <a:latin typeface="IBM Plex Mono"/>
              <a:ea typeface="IBM Plex Mono"/>
              <a:cs typeface="IBM Plex Mono"/>
              <a:sym typeface="IBM Plex Mono"/>
            </a:endParaRPr>
          </a:p>
        </p:txBody>
      </p:sp>
      <p:sp>
        <p:nvSpPr>
          <p:cNvPr id="846" name="Google Shape;846;p69"/>
          <p:cNvSpPr txBox="1"/>
          <p:nvPr>
            <p:ph idx="4294967295" type="title"/>
          </p:nvPr>
        </p:nvSpPr>
        <p:spPr>
          <a:xfrm>
            <a:off x="713225" y="3261600"/>
            <a:ext cx="853500" cy="411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e" sz="2000">
                <a:solidFill>
                  <a:schemeClr val="accent3"/>
                </a:solidFill>
              </a:rPr>
              <a:t>1997</a:t>
            </a:r>
            <a:endParaRPr sz="2000">
              <a:solidFill>
                <a:schemeClr val="accent3"/>
              </a:solidFill>
            </a:endParaRPr>
          </a:p>
        </p:txBody>
      </p:sp>
      <p:sp>
        <p:nvSpPr>
          <p:cNvPr id="847" name="Google Shape;847;p69"/>
          <p:cNvSpPr txBox="1"/>
          <p:nvPr/>
        </p:nvSpPr>
        <p:spPr>
          <a:xfrm>
            <a:off x="4812900" y="4125425"/>
            <a:ext cx="3611100" cy="41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Jupiter ist der größte Planet von allen</a:t>
            </a:r>
            <a:endParaRPr>
              <a:solidFill>
                <a:schemeClr val="dk1"/>
              </a:solidFill>
              <a:latin typeface="Archivo"/>
              <a:ea typeface="Archivo"/>
              <a:cs typeface="Archivo"/>
              <a:sym typeface="Archivo"/>
            </a:endParaRPr>
          </a:p>
        </p:txBody>
      </p:sp>
      <p:sp>
        <p:nvSpPr>
          <p:cNvPr id="848" name="Google Shape;848;p69"/>
          <p:cNvSpPr txBox="1"/>
          <p:nvPr/>
        </p:nvSpPr>
        <p:spPr>
          <a:xfrm>
            <a:off x="1814613" y="4125575"/>
            <a:ext cx="2931000" cy="41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de" sz="1800">
                <a:solidFill>
                  <a:schemeClr val="dk1"/>
                </a:solidFill>
                <a:latin typeface="IBM Plex Mono"/>
                <a:ea typeface="IBM Plex Mono"/>
                <a:cs typeface="IBM Plex Mono"/>
                <a:sym typeface="IBM Plex Mono"/>
              </a:rPr>
              <a:t>ATLAS HUMANOID ROBOT</a:t>
            </a:r>
            <a:endParaRPr b="1" sz="1800">
              <a:solidFill>
                <a:schemeClr val="dk1"/>
              </a:solidFill>
              <a:latin typeface="IBM Plex Mono"/>
              <a:ea typeface="IBM Plex Mono"/>
              <a:cs typeface="IBM Plex Mono"/>
              <a:sym typeface="IBM Plex Mono"/>
            </a:endParaRPr>
          </a:p>
        </p:txBody>
      </p:sp>
      <p:sp>
        <p:nvSpPr>
          <p:cNvPr id="849" name="Google Shape;849;p69"/>
          <p:cNvSpPr txBox="1"/>
          <p:nvPr>
            <p:ph idx="4294967295" type="title"/>
          </p:nvPr>
        </p:nvSpPr>
        <p:spPr>
          <a:xfrm>
            <a:off x="713225" y="4125575"/>
            <a:ext cx="853500" cy="411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e" sz="2000">
                <a:solidFill>
                  <a:schemeClr val="accent3"/>
                </a:solidFill>
              </a:rPr>
              <a:t>2017</a:t>
            </a:r>
            <a:endParaRPr sz="2000">
              <a:solidFill>
                <a:schemeClr val="accent3"/>
              </a:solidFill>
            </a:endParaRPr>
          </a:p>
        </p:txBody>
      </p:sp>
      <p:cxnSp>
        <p:nvCxnSpPr>
          <p:cNvPr id="850" name="Google Shape;850;p69"/>
          <p:cNvCxnSpPr>
            <a:stCxn id="840" idx="3"/>
            <a:endCxn id="839" idx="1"/>
          </p:cNvCxnSpPr>
          <p:nvPr/>
        </p:nvCxnSpPr>
        <p:spPr>
          <a:xfrm>
            <a:off x="1566725" y="1739900"/>
            <a:ext cx="247800" cy="600"/>
          </a:xfrm>
          <a:prstGeom prst="bentConnector3">
            <a:avLst>
              <a:gd fmla="val 50018" name="adj1"/>
            </a:avLst>
          </a:prstGeom>
          <a:noFill/>
          <a:ln cap="flat" cmpd="sng" w="9525">
            <a:solidFill>
              <a:schemeClr val="accent3"/>
            </a:solidFill>
            <a:prstDash val="solid"/>
            <a:round/>
            <a:headEnd len="med" w="med" type="none"/>
            <a:tailEnd len="med" w="med" type="oval"/>
          </a:ln>
        </p:spPr>
      </p:cxnSp>
      <p:cxnSp>
        <p:nvCxnSpPr>
          <p:cNvPr id="851" name="Google Shape;851;p69"/>
          <p:cNvCxnSpPr>
            <a:stCxn id="843" idx="3"/>
            <a:endCxn id="842" idx="1"/>
          </p:cNvCxnSpPr>
          <p:nvPr/>
        </p:nvCxnSpPr>
        <p:spPr>
          <a:xfrm>
            <a:off x="1566725" y="2603575"/>
            <a:ext cx="247800" cy="600"/>
          </a:xfrm>
          <a:prstGeom prst="bentConnector3">
            <a:avLst>
              <a:gd fmla="val 50018" name="adj1"/>
            </a:avLst>
          </a:prstGeom>
          <a:noFill/>
          <a:ln cap="flat" cmpd="sng" w="9525">
            <a:solidFill>
              <a:schemeClr val="accent3"/>
            </a:solidFill>
            <a:prstDash val="solid"/>
            <a:round/>
            <a:headEnd len="med" w="med" type="none"/>
            <a:tailEnd len="med" w="med" type="oval"/>
          </a:ln>
        </p:spPr>
      </p:cxnSp>
      <p:cxnSp>
        <p:nvCxnSpPr>
          <p:cNvPr id="852" name="Google Shape;852;p69"/>
          <p:cNvCxnSpPr>
            <a:stCxn id="846" idx="3"/>
            <a:endCxn id="845" idx="1"/>
          </p:cNvCxnSpPr>
          <p:nvPr/>
        </p:nvCxnSpPr>
        <p:spPr>
          <a:xfrm>
            <a:off x="1566725" y="3467400"/>
            <a:ext cx="247800" cy="600"/>
          </a:xfrm>
          <a:prstGeom prst="bentConnector3">
            <a:avLst>
              <a:gd fmla="val 50018" name="adj1"/>
            </a:avLst>
          </a:prstGeom>
          <a:noFill/>
          <a:ln cap="flat" cmpd="sng" w="9525">
            <a:solidFill>
              <a:schemeClr val="accent3"/>
            </a:solidFill>
            <a:prstDash val="solid"/>
            <a:round/>
            <a:headEnd len="med" w="med" type="none"/>
            <a:tailEnd len="med" w="med" type="oval"/>
          </a:ln>
        </p:spPr>
      </p:cxnSp>
      <p:cxnSp>
        <p:nvCxnSpPr>
          <p:cNvPr id="853" name="Google Shape;853;p69"/>
          <p:cNvCxnSpPr>
            <a:stCxn id="849" idx="3"/>
            <a:endCxn id="848" idx="1"/>
          </p:cNvCxnSpPr>
          <p:nvPr/>
        </p:nvCxnSpPr>
        <p:spPr>
          <a:xfrm>
            <a:off x="1566725" y="4331375"/>
            <a:ext cx="247800" cy="600"/>
          </a:xfrm>
          <a:prstGeom prst="bentConnector3">
            <a:avLst>
              <a:gd fmla="val 50018" name="adj1"/>
            </a:avLst>
          </a:prstGeom>
          <a:noFill/>
          <a:ln cap="flat" cmpd="sng" w="9525">
            <a:solidFill>
              <a:schemeClr val="accent3"/>
            </a:solidFill>
            <a:prstDash val="solid"/>
            <a:round/>
            <a:headEnd len="med" w="med" type="none"/>
            <a:tailEnd len="med" w="med" type="oval"/>
          </a:ln>
        </p:spPr>
      </p:cxnSp>
      <p:cxnSp>
        <p:nvCxnSpPr>
          <p:cNvPr id="854" name="Google Shape;854;p69"/>
          <p:cNvCxnSpPr>
            <a:stCxn id="840" idx="2"/>
            <a:endCxn id="843" idx="0"/>
          </p:cNvCxnSpPr>
          <p:nvPr/>
        </p:nvCxnSpPr>
        <p:spPr>
          <a:xfrm flipH="1" rot="-5400000">
            <a:off x="914225" y="2171450"/>
            <a:ext cx="452100" cy="600"/>
          </a:xfrm>
          <a:prstGeom prst="bentConnector3">
            <a:avLst>
              <a:gd fmla="val 49997" name="adj1"/>
            </a:avLst>
          </a:prstGeom>
          <a:noFill/>
          <a:ln cap="flat" cmpd="sng" w="9525">
            <a:solidFill>
              <a:schemeClr val="accent3"/>
            </a:solidFill>
            <a:prstDash val="solid"/>
            <a:round/>
            <a:headEnd len="med" w="med" type="none"/>
            <a:tailEnd len="med" w="med" type="none"/>
          </a:ln>
        </p:spPr>
      </p:cxnSp>
      <p:cxnSp>
        <p:nvCxnSpPr>
          <p:cNvPr id="855" name="Google Shape;855;p69"/>
          <p:cNvCxnSpPr>
            <a:stCxn id="843" idx="2"/>
            <a:endCxn id="846" idx="0"/>
          </p:cNvCxnSpPr>
          <p:nvPr/>
        </p:nvCxnSpPr>
        <p:spPr>
          <a:xfrm flipH="1" rot="-5400000">
            <a:off x="914225" y="3035125"/>
            <a:ext cx="452100" cy="600"/>
          </a:xfrm>
          <a:prstGeom prst="bentConnector3">
            <a:avLst>
              <a:gd fmla="val 50014" name="adj1"/>
            </a:avLst>
          </a:prstGeom>
          <a:noFill/>
          <a:ln cap="flat" cmpd="sng" w="9525">
            <a:solidFill>
              <a:schemeClr val="accent3"/>
            </a:solidFill>
            <a:prstDash val="solid"/>
            <a:round/>
            <a:headEnd len="med" w="med" type="none"/>
            <a:tailEnd len="med" w="med" type="none"/>
          </a:ln>
        </p:spPr>
      </p:cxnSp>
      <p:cxnSp>
        <p:nvCxnSpPr>
          <p:cNvPr id="856" name="Google Shape;856;p69"/>
          <p:cNvCxnSpPr>
            <a:stCxn id="846" idx="2"/>
            <a:endCxn id="849" idx="0"/>
          </p:cNvCxnSpPr>
          <p:nvPr/>
        </p:nvCxnSpPr>
        <p:spPr>
          <a:xfrm flipH="1" rot="-5400000">
            <a:off x="914075" y="3899100"/>
            <a:ext cx="452400" cy="600"/>
          </a:xfrm>
          <a:prstGeom prst="bentConnector3">
            <a:avLst>
              <a:gd fmla="val 49997" name="adj1"/>
            </a:avLst>
          </a:prstGeom>
          <a:noFill/>
          <a:ln cap="flat" cmpd="sng" w="9525">
            <a:solidFill>
              <a:schemeClr val="accent3"/>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ANATOMY OF A ROBOT</a:t>
            </a:r>
            <a:endParaRPr/>
          </a:p>
        </p:txBody>
      </p:sp>
      <p:graphicFrame>
        <p:nvGraphicFramePr>
          <p:cNvPr id="862" name="Google Shape;862;p70"/>
          <p:cNvGraphicFramePr/>
          <p:nvPr/>
        </p:nvGraphicFramePr>
        <p:xfrm>
          <a:off x="719988" y="1191611"/>
          <a:ext cx="3000000" cy="3000000"/>
        </p:xfrm>
        <a:graphic>
          <a:graphicData uri="http://schemas.openxmlformats.org/drawingml/2006/table">
            <a:tbl>
              <a:tblPr>
                <a:noFill/>
                <a:tableStyleId>{7F44A0C4-523B-4D0D-8B8D-5A4FA9BCCC7A}</a:tableStyleId>
              </a:tblPr>
              <a:tblGrid>
                <a:gridCol w="3333725"/>
                <a:gridCol w="4370275"/>
              </a:tblGrid>
              <a:tr h="453450">
                <a:tc>
                  <a:txBody>
                    <a:bodyPr/>
                    <a:lstStyle/>
                    <a:p>
                      <a:pPr indent="0" lvl="0" marL="0" rtl="0" algn="l">
                        <a:spcBef>
                          <a:spcPts val="0"/>
                        </a:spcBef>
                        <a:spcAft>
                          <a:spcPts val="0"/>
                        </a:spcAft>
                        <a:buNone/>
                      </a:pPr>
                      <a:r>
                        <a:rPr b="1" lang="de">
                          <a:solidFill>
                            <a:schemeClr val="dk1"/>
                          </a:solidFill>
                          <a:latin typeface="IBM Plex Mono"/>
                          <a:ea typeface="IBM Plex Mono"/>
                          <a:cs typeface="IBM Plex Mono"/>
                          <a:sym typeface="IBM Plex Mono"/>
                        </a:rPr>
                        <a:t>ACTUATORS</a:t>
                      </a:r>
                      <a:endParaRPr b="1">
                        <a:solidFill>
                          <a:schemeClr val="dk1"/>
                        </a:solidFill>
                        <a:latin typeface="IBM Plex Mono"/>
                        <a:ea typeface="IBM Plex Mono"/>
                        <a:cs typeface="IBM Plex Mono"/>
                        <a:sym typeface="IBM Plex Mono"/>
                      </a:endParaRPr>
                    </a:p>
                  </a:txBody>
                  <a:tcPr marT="68575" marB="6857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Mars ist trotz seiner</a:t>
                      </a:r>
                      <a:r>
                        <a:rPr b="1" lang="de">
                          <a:solidFill>
                            <a:schemeClr val="dk1"/>
                          </a:solidFill>
                          <a:latin typeface="Archivo"/>
                          <a:ea typeface="Archivo"/>
                          <a:cs typeface="Archivo"/>
                          <a:sym typeface="Archivo"/>
                        </a:rPr>
                        <a:t> roten Farbe</a:t>
                      </a:r>
                      <a:r>
                        <a:rPr lang="de">
                          <a:solidFill>
                            <a:schemeClr val="dk1"/>
                          </a:solidFill>
                          <a:latin typeface="Archivo"/>
                          <a:ea typeface="Archivo"/>
                          <a:cs typeface="Archivo"/>
                          <a:sym typeface="Archivo"/>
                        </a:rPr>
                        <a:t> sehr kalt</a:t>
                      </a:r>
                      <a:endParaRPr>
                        <a:solidFill>
                          <a:schemeClr val="dk1"/>
                        </a:solidFill>
                        <a:latin typeface="Archivo"/>
                        <a:ea typeface="Archivo"/>
                        <a:cs typeface="Archivo"/>
                        <a:sym typeface="Archivo"/>
                      </a:endParaRPr>
                    </a:p>
                  </a:txBody>
                  <a:tcPr marT="68575" marB="6857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53450">
                <a:tc>
                  <a:txBody>
                    <a:bodyPr/>
                    <a:lstStyle/>
                    <a:p>
                      <a:pPr indent="0" lvl="0" marL="0" rtl="0" algn="l">
                        <a:spcBef>
                          <a:spcPts val="0"/>
                        </a:spcBef>
                        <a:spcAft>
                          <a:spcPts val="0"/>
                        </a:spcAft>
                        <a:buNone/>
                      </a:pPr>
                      <a:r>
                        <a:rPr b="1" lang="de">
                          <a:solidFill>
                            <a:schemeClr val="dk1"/>
                          </a:solidFill>
                          <a:latin typeface="IBM Plex Mono"/>
                          <a:ea typeface="IBM Plex Mono"/>
                          <a:cs typeface="IBM Plex Mono"/>
                          <a:sym typeface="IBM Plex Mono"/>
                        </a:rPr>
                        <a:t>SENSORS</a:t>
                      </a:r>
                      <a:endParaRPr b="1">
                        <a:solidFill>
                          <a:schemeClr val="dk1"/>
                        </a:solidFill>
                        <a:latin typeface="IBM Plex Mono"/>
                        <a:ea typeface="IBM Plex Mono"/>
                        <a:cs typeface="IBM Plex Mono"/>
                        <a:sym typeface="IBM Plex Mono"/>
                      </a:endParaRPr>
                    </a:p>
                  </a:txBody>
                  <a:tcPr marT="68575" marB="6857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Pluto</a:t>
                      </a:r>
                      <a:r>
                        <a:rPr b="1" lang="de">
                          <a:solidFill>
                            <a:schemeClr val="dk1"/>
                          </a:solidFill>
                          <a:latin typeface="Archivo"/>
                          <a:ea typeface="Archivo"/>
                          <a:cs typeface="Archivo"/>
                          <a:sym typeface="Archivo"/>
                        </a:rPr>
                        <a:t> </a:t>
                      </a:r>
                      <a:r>
                        <a:rPr lang="de">
                          <a:solidFill>
                            <a:schemeClr val="dk1"/>
                          </a:solidFill>
                          <a:latin typeface="Archivo"/>
                          <a:ea typeface="Archivo"/>
                          <a:cs typeface="Archivo"/>
                          <a:sym typeface="Archivo"/>
                        </a:rPr>
                        <a:t>wird nun </a:t>
                      </a:r>
                      <a:r>
                        <a:rPr b="1" lang="de">
                          <a:solidFill>
                            <a:schemeClr val="dk1"/>
                          </a:solidFill>
                          <a:latin typeface="Archivo"/>
                          <a:ea typeface="Archivo"/>
                          <a:cs typeface="Archivo"/>
                          <a:sym typeface="Archivo"/>
                        </a:rPr>
                        <a:t>als Zwergplanet </a:t>
                      </a:r>
                      <a:r>
                        <a:rPr lang="de">
                          <a:solidFill>
                            <a:schemeClr val="dk1"/>
                          </a:solidFill>
                          <a:latin typeface="Archivo"/>
                          <a:ea typeface="Archivo"/>
                          <a:cs typeface="Archivo"/>
                          <a:sym typeface="Archivo"/>
                        </a:rPr>
                        <a:t>betrachtet</a:t>
                      </a:r>
                      <a:endParaRPr>
                        <a:solidFill>
                          <a:schemeClr val="dk1"/>
                        </a:solidFill>
                        <a:latin typeface="Archivo"/>
                        <a:ea typeface="Archivo"/>
                        <a:cs typeface="Archivo"/>
                        <a:sym typeface="Archivo"/>
                      </a:endParaRPr>
                    </a:p>
                  </a:txBody>
                  <a:tcPr marT="68575" marB="6857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53450">
                <a:tc>
                  <a:txBody>
                    <a:bodyPr/>
                    <a:lstStyle/>
                    <a:p>
                      <a:pPr indent="0" lvl="0" marL="0" rtl="0" algn="l">
                        <a:spcBef>
                          <a:spcPts val="0"/>
                        </a:spcBef>
                        <a:spcAft>
                          <a:spcPts val="0"/>
                        </a:spcAft>
                        <a:buNone/>
                      </a:pPr>
                      <a:r>
                        <a:rPr b="1" lang="de">
                          <a:solidFill>
                            <a:schemeClr val="dk1"/>
                          </a:solidFill>
                          <a:latin typeface="IBM Plex Mono"/>
                          <a:ea typeface="IBM Plex Mono"/>
                          <a:cs typeface="IBM Plex Mono"/>
                          <a:sym typeface="IBM Plex Mono"/>
                        </a:rPr>
                        <a:t>MECHANICAL STRUCTURE</a:t>
                      </a:r>
                      <a:endParaRPr b="1">
                        <a:solidFill>
                          <a:schemeClr val="dk1"/>
                        </a:solidFill>
                        <a:latin typeface="IBM Plex Mono"/>
                        <a:ea typeface="IBM Plex Mono"/>
                        <a:cs typeface="IBM Plex Mono"/>
                        <a:sym typeface="IBM Plex Mono"/>
                      </a:endParaRPr>
                    </a:p>
                  </a:txBody>
                  <a:tcPr marT="68575" marB="6857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Ceres</a:t>
                      </a:r>
                      <a:r>
                        <a:rPr b="1" lang="de">
                          <a:solidFill>
                            <a:schemeClr val="dk1"/>
                          </a:solidFill>
                          <a:latin typeface="Archivo"/>
                          <a:ea typeface="Archivo"/>
                          <a:cs typeface="Archivo"/>
                          <a:sym typeface="Archivo"/>
                        </a:rPr>
                        <a:t> befindet sich im</a:t>
                      </a:r>
                      <a:r>
                        <a:rPr lang="de">
                          <a:solidFill>
                            <a:schemeClr val="dk1"/>
                          </a:solidFill>
                          <a:latin typeface="Archivo"/>
                          <a:ea typeface="Archivo"/>
                          <a:cs typeface="Archivo"/>
                          <a:sym typeface="Archivo"/>
                        </a:rPr>
                        <a:t> Asteroidengürtel</a:t>
                      </a:r>
                      <a:endParaRPr>
                        <a:solidFill>
                          <a:schemeClr val="dk1"/>
                        </a:solidFill>
                        <a:latin typeface="Archivo"/>
                        <a:ea typeface="Archivo"/>
                        <a:cs typeface="Archivo"/>
                        <a:sym typeface="Archivo"/>
                      </a:endParaRPr>
                    </a:p>
                  </a:txBody>
                  <a:tcPr marT="68575" marB="6857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53450">
                <a:tc>
                  <a:txBody>
                    <a:bodyPr/>
                    <a:lstStyle/>
                    <a:p>
                      <a:pPr indent="0" lvl="0" marL="0" rtl="0" algn="l">
                        <a:spcBef>
                          <a:spcPts val="0"/>
                        </a:spcBef>
                        <a:spcAft>
                          <a:spcPts val="0"/>
                        </a:spcAft>
                        <a:buNone/>
                      </a:pPr>
                      <a:r>
                        <a:rPr b="1" lang="de">
                          <a:solidFill>
                            <a:schemeClr val="dk1"/>
                          </a:solidFill>
                          <a:latin typeface="IBM Plex Mono"/>
                          <a:ea typeface="IBM Plex Mono"/>
                          <a:cs typeface="IBM Plex Mono"/>
                          <a:sym typeface="IBM Plex Mono"/>
                        </a:rPr>
                        <a:t>POWER SOURCE</a:t>
                      </a:r>
                      <a:endParaRPr b="1">
                        <a:solidFill>
                          <a:schemeClr val="dk1"/>
                        </a:solidFill>
                        <a:latin typeface="IBM Plex Mono"/>
                        <a:ea typeface="IBM Plex Mono"/>
                        <a:cs typeface="IBM Plex Mono"/>
                        <a:sym typeface="IBM Plex Mono"/>
                      </a:endParaRPr>
                    </a:p>
                  </a:txBody>
                  <a:tcPr marT="68575" marB="6857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de">
                          <a:solidFill>
                            <a:schemeClr val="dk1"/>
                          </a:solidFill>
                          <a:latin typeface="Archivo"/>
                          <a:ea typeface="Archivo"/>
                          <a:cs typeface="Archivo"/>
                          <a:sym typeface="Archivo"/>
                        </a:rPr>
                        <a:t>Saturn </a:t>
                      </a:r>
                      <a:r>
                        <a:rPr lang="de">
                          <a:solidFill>
                            <a:schemeClr val="dk1"/>
                          </a:solidFill>
                          <a:latin typeface="Archivo"/>
                          <a:ea typeface="Archivo"/>
                          <a:cs typeface="Archivo"/>
                          <a:sym typeface="Archivo"/>
                        </a:rPr>
                        <a:t>ist ein Gasriese und hat viele Ringe</a:t>
                      </a:r>
                      <a:endParaRPr>
                        <a:solidFill>
                          <a:schemeClr val="dk1"/>
                        </a:solidFill>
                        <a:latin typeface="Archivo"/>
                        <a:ea typeface="Archivo"/>
                        <a:cs typeface="Archivo"/>
                        <a:sym typeface="Archivo"/>
                      </a:endParaRPr>
                    </a:p>
                  </a:txBody>
                  <a:tcPr marT="68575" marB="6857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53450">
                <a:tc>
                  <a:txBody>
                    <a:bodyPr/>
                    <a:lstStyle/>
                    <a:p>
                      <a:pPr indent="0" lvl="0" marL="0" rtl="0" algn="l">
                        <a:spcBef>
                          <a:spcPts val="0"/>
                        </a:spcBef>
                        <a:spcAft>
                          <a:spcPts val="0"/>
                        </a:spcAft>
                        <a:buNone/>
                      </a:pPr>
                      <a:r>
                        <a:rPr b="1" lang="de">
                          <a:solidFill>
                            <a:schemeClr val="dk1"/>
                          </a:solidFill>
                          <a:latin typeface="IBM Plex Mono"/>
                          <a:ea typeface="IBM Plex Mono"/>
                          <a:cs typeface="IBM Plex Mono"/>
                          <a:sym typeface="IBM Plex Mono"/>
                        </a:rPr>
                        <a:t>USER INTERFACE</a:t>
                      </a:r>
                      <a:endParaRPr b="1">
                        <a:solidFill>
                          <a:schemeClr val="dk1"/>
                        </a:solidFill>
                        <a:latin typeface="IBM Plex Mono"/>
                        <a:ea typeface="IBM Plex Mono"/>
                        <a:cs typeface="IBM Plex Mono"/>
                        <a:sym typeface="IBM Plex Mono"/>
                      </a:endParaRPr>
                    </a:p>
                  </a:txBody>
                  <a:tcPr marT="68575" marB="6857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de">
                          <a:solidFill>
                            <a:schemeClr val="dk1"/>
                          </a:solidFill>
                          <a:latin typeface="Archivo"/>
                          <a:ea typeface="Archivo"/>
                          <a:cs typeface="Archivo"/>
                          <a:sym typeface="Archivo"/>
                        </a:rPr>
                        <a:t>Neptun </a:t>
                      </a:r>
                      <a:r>
                        <a:rPr lang="de">
                          <a:solidFill>
                            <a:schemeClr val="dk1"/>
                          </a:solidFill>
                          <a:latin typeface="Archivo"/>
                          <a:ea typeface="Archivo"/>
                          <a:cs typeface="Archivo"/>
                          <a:sym typeface="Archivo"/>
                        </a:rPr>
                        <a:t>ist der sonnenfernste Planet</a:t>
                      </a:r>
                      <a:endParaRPr>
                        <a:solidFill>
                          <a:schemeClr val="dk1"/>
                        </a:solidFill>
                        <a:latin typeface="Archivo"/>
                        <a:ea typeface="Archivo"/>
                        <a:cs typeface="Archivo"/>
                        <a:sym typeface="Archivo"/>
                      </a:endParaRPr>
                    </a:p>
                  </a:txBody>
                  <a:tcPr marT="68575" marB="6857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53450">
                <a:tc>
                  <a:txBody>
                    <a:bodyPr/>
                    <a:lstStyle/>
                    <a:p>
                      <a:pPr indent="0" lvl="0" marL="0" rtl="0" algn="l">
                        <a:spcBef>
                          <a:spcPts val="0"/>
                        </a:spcBef>
                        <a:spcAft>
                          <a:spcPts val="0"/>
                        </a:spcAft>
                        <a:buNone/>
                      </a:pPr>
                      <a:r>
                        <a:rPr b="1" lang="de">
                          <a:solidFill>
                            <a:schemeClr val="dk1"/>
                          </a:solidFill>
                          <a:latin typeface="IBM Plex Mono"/>
                          <a:ea typeface="IBM Plex Mono"/>
                          <a:cs typeface="IBM Plex Mono"/>
                          <a:sym typeface="IBM Plex Mono"/>
                        </a:rPr>
                        <a:t>COMMUNICATION UNIT</a:t>
                      </a:r>
                      <a:endParaRPr b="1">
                        <a:solidFill>
                          <a:schemeClr val="dk1"/>
                        </a:solidFill>
                        <a:latin typeface="IBM Plex Mono"/>
                        <a:ea typeface="IBM Plex Mono"/>
                        <a:cs typeface="IBM Plex Mono"/>
                        <a:sym typeface="IBM Plex Mono"/>
                      </a:endParaRPr>
                    </a:p>
                  </a:txBody>
                  <a:tcPr marT="68575" marB="6857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de">
                          <a:solidFill>
                            <a:schemeClr val="dk1"/>
                          </a:solidFill>
                          <a:latin typeface="Archivo"/>
                          <a:ea typeface="Archivo"/>
                          <a:cs typeface="Archivo"/>
                          <a:sym typeface="Archivo"/>
                        </a:rPr>
                        <a:t>Pluto </a:t>
                      </a:r>
                      <a:r>
                        <a:rPr lang="de">
                          <a:solidFill>
                            <a:schemeClr val="dk1"/>
                          </a:solidFill>
                          <a:latin typeface="Archivo"/>
                          <a:ea typeface="Archivo"/>
                          <a:cs typeface="Archivo"/>
                          <a:sym typeface="Archivo"/>
                        </a:rPr>
                        <a:t>wird nun als Zwergplanet betrachtet</a:t>
                      </a:r>
                      <a:endParaRPr>
                        <a:solidFill>
                          <a:schemeClr val="dk1"/>
                        </a:solidFill>
                        <a:latin typeface="Archivo"/>
                        <a:ea typeface="Archivo"/>
                        <a:cs typeface="Archivo"/>
                        <a:sym typeface="Archivo"/>
                      </a:endParaRPr>
                    </a:p>
                  </a:txBody>
                  <a:tcPr marT="68575" marB="6857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53450">
                <a:tc>
                  <a:txBody>
                    <a:bodyPr/>
                    <a:lstStyle/>
                    <a:p>
                      <a:pPr indent="0" lvl="0" marL="0" rtl="0" algn="l">
                        <a:spcBef>
                          <a:spcPts val="0"/>
                        </a:spcBef>
                        <a:spcAft>
                          <a:spcPts val="0"/>
                        </a:spcAft>
                        <a:buNone/>
                      </a:pPr>
                      <a:r>
                        <a:rPr b="1" lang="de">
                          <a:solidFill>
                            <a:schemeClr val="dk1"/>
                          </a:solidFill>
                          <a:latin typeface="IBM Plex Mono"/>
                          <a:ea typeface="IBM Plex Mono"/>
                          <a:cs typeface="IBM Plex Mono"/>
                          <a:sym typeface="IBM Plex Mono"/>
                        </a:rPr>
                        <a:t>FEEDBACK SYSTEM</a:t>
                      </a:r>
                      <a:endParaRPr b="1">
                        <a:solidFill>
                          <a:schemeClr val="dk1"/>
                        </a:solidFill>
                        <a:latin typeface="IBM Plex Mono"/>
                        <a:ea typeface="IBM Plex Mono"/>
                        <a:cs typeface="IBM Plex Mono"/>
                        <a:sym typeface="IBM Plex Mono"/>
                      </a:endParaRPr>
                    </a:p>
                  </a:txBody>
                  <a:tcPr marT="68575" marB="6857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Die Venus ist fast so groß wie die Erde</a:t>
                      </a:r>
                      <a:endParaRPr>
                        <a:solidFill>
                          <a:schemeClr val="dk1"/>
                        </a:solidFill>
                        <a:latin typeface="Archivo"/>
                        <a:ea typeface="Archivo"/>
                        <a:cs typeface="Archivo"/>
                        <a:sym typeface="Archivo"/>
                      </a:endParaRPr>
                    </a:p>
                  </a:txBody>
                  <a:tcPr marT="68575" marB="6857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EXERCISE 01: PROGRAMMING</a:t>
            </a:r>
            <a:endParaRPr/>
          </a:p>
        </p:txBody>
      </p:sp>
      <p:grpSp>
        <p:nvGrpSpPr>
          <p:cNvPr id="868" name="Google Shape;868;p71"/>
          <p:cNvGrpSpPr/>
          <p:nvPr/>
        </p:nvGrpSpPr>
        <p:grpSpPr>
          <a:xfrm>
            <a:off x="4944475" y="1298847"/>
            <a:ext cx="3486300" cy="3033425"/>
            <a:chOff x="4944475" y="1543250"/>
            <a:chExt cx="3486300" cy="2789100"/>
          </a:xfrm>
        </p:grpSpPr>
        <p:sp>
          <p:nvSpPr>
            <p:cNvPr id="869" name="Google Shape;869;p71"/>
            <p:cNvSpPr/>
            <p:nvPr/>
          </p:nvSpPr>
          <p:spPr>
            <a:xfrm>
              <a:off x="4944475" y="1543250"/>
              <a:ext cx="3486300" cy="2789100"/>
            </a:xfrm>
            <a:prstGeom prst="roundRect">
              <a:avLst>
                <a:gd fmla="val 6232"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870" name="Google Shape;870;p71"/>
            <p:cNvSpPr/>
            <p:nvPr/>
          </p:nvSpPr>
          <p:spPr>
            <a:xfrm>
              <a:off x="4944475" y="1543254"/>
              <a:ext cx="3486300" cy="3306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grpSp>
      <p:sp>
        <p:nvSpPr>
          <p:cNvPr id="871" name="Google Shape;871;p71"/>
          <p:cNvSpPr txBox="1"/>
          <p:nvPr/>
        </p:nvSpPr>
        <p:spPr>
          <a:xfrm>
            <a:off x="5080425" y="1658550"/>
            <a:ext cx="3270900" cy="255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000">
                <a:solidFill>
                  <a:schemeClr val="lt1"/>
                </a:solidFill>
                <a:latin typeface="IBM Plex Mono"/>
                <a:ea typeface="IBM Plex Mono"/>
                <a:cs typeface="IBM Plex Mono"/>
                <a:sym typeface="IBM Plex Mono"/>
              </a:rPr>
              <a:t>class Robot:</a:t>
            </a:r>
            <a:endParaRPr sz="1000">
              <a:solidFill>
                <a:schemeClr val="lt1"/>
              </a:solidFill>
              <a:latin typeface="IBM Plex Mono"/>
              <a:ea typeface="IBM Plex Mono"/>
              <a:cs typeface="IBM Plex Mono"/>
              <a:sym typeface="IBM Plex Mono"/>
            </a:endParaRPr>
          </a:p>
          <a:p>
            <a:pPr indent="0" lvl="0" marL="0" rtl="0" algn="l">
              <a:lnSpc>
                <a:spcPct val="115000"/>
              </a:lnSpc>
              <a:spcBef>
                <a:spcPts val="0"/>
              </a:spcBef>
              <a:spcAft>
                <a:spcPts val="0"/>
              </a:spcAft>
              <a:buNone/>
            </a:pPr>
            <a:r>
              <a:rPr lang="de" sz="1000">
                <a:solidFill>
                  <a:schemeClr val="lt1"/>
                </a:solidFill>
                <a:latin typeface="IBM Plex Mono"/>
                <a:ea typeface="IBM Plex Mono"/>
                <a:cs typeface="IBM Plex Mono"/>
                <a:sym typeface="IBM Plex Mono"/>
              </a:rPr>
              <a:t>    def __init__(self, x, y):</a:t>
            </a:r>
            <a:endParaRPr sz="1000">
              <a:solidFill>
                <a:schemeClr val="lt1"/>
              </a:solidFill>
              <a:latin typeface="IBM Plex Mono"/>
              <a:ea typeface="IBM Plex Mono"/>
              <a:cs typeface="IBM Plex Mono"/>
              <a:sym typeface="IBM Plex Mono"/>
            </a:endParaRPr>
          </a:p>
          <a:p>
            <a:pPr indent="0" lvl="0" marL="0" rtl="0" algn="l">
              <a:lnSpc>
                <a:spcPct val="115000"/>
              </a:lnSpc>
              <a:spcBef>
                <a:spcPts val="0"/>
              </a:spcBef>
              <a:spcAft>
                <a:spcPts val="0"/>
              </a:spcAft>
              <a:buNone/>
            </a:pPr>
            <a:r>
              <a:rPr lang="de" sz="1000">
                <a:solidFill>
                  <a:schemeClr val="lt1"/>
                </a:solidFill>
                <a:latin typeface="IBM Plex Mono"/>
                <a:ea typeface="IBM Plex Mono"/>
                <a:cs typeface="IBM Plex Mono"/>
                <a:sym typeface="IBM Plex Mono"/>
              </a:rPr>
              <a:t>        self.x = x</a:t>
            </a:r>
            <a:endParaRPr sz="1000">
              <a:solidFill>
                <a:schemeClr val="lt1"/>
              </a:solidFill>
              <a:latin typeface="IBM Plex Mono"/>
              <a:ea typeface="IBM Plex Mono"/>
              <a:cs typeface="IBM Plex Mono"/>
              <a:sym typeface="IBM Plex Mono"/>
            </a:endParaRPr>
          </a:p>
          <a:p>
            <a:pPr indent="0" lvl="0" marL="0" rtl="0" algn="l">
              <a:lnSpc>
                <a:spcPct val="115000"/>
              </a:lnSpc>
              <a:spcBef>
                <a:spcPts val="0"/>
              </a:spcBef>
              <a:spcAft>
                <a:spcPts val="0"/>
              </a:spcAft>
              <a:buNone/>
            </a:pPr>
            <a:r>
              <a:rPr lang="de" sz="1000">
                <a:solidFill>
                  <a:schemeClr val="lt1"/>
                </a:solidFill>
                <a:latin typeface="IBM Plex Mono"/>
                <a:ea typeface="IBM Plex Mono"/>
                <a:cs typeface="IBM Plex Mono"/>
                <a:sym typeface="IBM Plex Mono"/>
              </a:rPr>
              <a:t>        self.y = y</a:t>
            </a:r>
            <a:endParaRPr sz="1000">
              <a:solidFill>
                <a:schemeClr val="lt1"/>
              </a:solidFill>
              <a:latin typeface="IBM Plex Mono"/>
              <a:ea typeface="IBM Plex Mono"/>
              <a:cs typeface="IBM Plex Mono"/>
              <a:sym typeface="IBM Plex Mono"/>
            </a:endParaRPr>
          </a:p>
          <a:p>
            <a:pPr indent="0" lvl="0" marL="0" rtl="0" algn="l">
              <a:lnSpc>
                <a:spcPct val="115000"/>
              </a:lnSpc>
              <a:spcBef>
                <a:spcPts val="0"/>
              </a:spcBef>
              <a:spcAft>
                <a:spcPts val="0"/>
              </a:spcAft>
              <a:buNone/>
            </a:pPr>
            <a:r>
              <a:t/>
            </a:r>
            <a:endParaRPr sz="1000">
              <a:solidFill>
                <a:schemeClr val="lt1"/>
              </a:solidFill>
              <a:latin typeface="IBM Plex Mono"/>
              <a:ea typeface="IBM Plex Mono"/>
              <a:cs typeface="IBM Plex Mono"/>
              <a:sym typeface="IBM Plex Mono"/>
            </a:endParaRPr>
          </a:p>
          <a:p>
            <a:pPr indent="0" lvl="0" marL="0" rtl="0" algn="l">
              <a:lnSpc>
                <a:spcPct val="115000"/>
              </a:lnSpc>
              <a:spcBef>
                <a:spcPts val="0"/>
              </a:spcBef>
              <a:spcAft>
                <a:spcPts val="0"/>
              </a:spcAft>
              <a:buNone/>
            </a:pPr>
            <a:r>
              <a:rPr lang="de" sz="1000">
                <a:solidFill>
                  <a:schemeClr val="lt1"/>
                </a:solidFill>
                <a:latin typeface="IBM Plex Mono"/>
                <a:ea typeface="IBM Plex Mono"/>
                <a:cs typeface="IBM Plex Mono"/>
                <a:sym typeface="IBM Plex Mono"/>
              </a:rPr>
              <a:t>    def move_up(self):</a:t>
            </a:r>
            <a:endParaRPr sz="1000">
              <a:solidFill>
                <a:schemeClr val="lt1"/>
              </a:solidFill>
              <a:latin typeface="IBM Plex Mono"/>
              <a:ea typeface="IBM Plex Mono"/>
              <a:cs typeface="IBM Plex Mono"/>
              <a:sym typeface="IBM Plex Mono"/>
            </a:endParaRPr>
          </a:p>
          <a:p>
            <a:pPr indent="0" lvl="0" marL="0" rtl="0" algn="l">
              <a:lnSpc>
                <a:spcPct val="115000"/>
              </a:lnSpc>
              <a:spcBef>
                <a:spcPts val="0"/>
              </a:spcBef>
              <a:spcAft>
                <a:spcPts val="0"/>
              </a:spcAft>
              <a:buNone/>
            </a:pPr>
            <a:r>
              <a:rPr lang="de" sz="1000">
                <a:solidFill>
                  <a:schemeClr val="lt1"/>
                </a:solidFill>
                <a:latin typeface="IBM Plex Mono"/>
                <a:ea typeface="IBM Plex Mono"/>
                <a:cs typeface="IBM Plex Mono"/>
                <a:sym typeface="IBM Plex Mono"/>
              </a:rPr>
              <a:t>        self.y += 1</a:t>
            </a:r>
            <a:endParaRPr sz="1000">
              <a:solidFill>
                <a:schemeClr val="lt1"/>
              </a:solidFill>
              <a:latin typeface="IBM Plex Mono"/>
              <a:ea typeface="IBM Plex Mono"/>
              <a:cs typeface="IBM Plex Mono"/>
              <a:sym typeface="IBM Plex Mono"/>
            </a:endParaRPr>
          </a:p>
          <a:p>
            <a:pPr indent="0" lvl="0" marL="0" rtl="0" algn="l">
              <a:lnSpc>
                <a:spcPct val="115000"/>
              </a:lnSpc>
              <a:spcBef>
                <a:spcPts val="0"/>
              </a:spcBef>
              <a:spcAft>
                <a:spcPts val="0"/>
              </a:spcAft>
              <a:buNone/>
            </a:pPr>
            <a:r>
              <a:t/>
            </a:r>
            <a:endParaRPr sz="1000">
              <a:solidFill>
                <a:schemeClr val="lt1"/>
              </a:solidFill>
              <a:latin typeface="IBM Plex Mono"/>
              <a:ea typeface="IBM Plex Mono"/>
              <a:cs typeface="IBM Plex Mono"/>
              <a:sym typeface="IBM Plex Mono"/>
            </a:endParaRPr>
          </a:p>
          <a:p>
            <a:pPr indent="0" lvl="0" marL="0" rtl="0" algn="l">
              <a:lnSpc>
                <a:spcPct val="115000"/>
              </a:lnSpc>
              <a:spcBef>
                <a:spcPts val="0"/>
              </a:spcBef>
              <a:spcAft>
                <a:spcPts val="0"/>
              </a:spcAft>
              <a:buNone/>
            </a:pPr>
            <a:r>
              <a:rPr lang="de" sz="1000">
                <a:solidFill>
                  <a:schemeClr val="lt1"/>
                </a:solidFill>
                <a:latin typeface="IBM Plex Mono"/>
                <a:ea typeface="IBM Plex Mono"/>
                <a:cs typeface="IBM Plex Mono"/>
                <a:sym typeface="IBM Plex Mono"/>
              </a:rPr>
              <a:t>def move_down(self):</a:t>
            </a:r>
            <a:endParaRPr sz="1000">
              <a:solidFill>
                <a:schemeClr val="lt1"/>
              </a:solidFill>
              <a:latin typeface="IBM Plex Mono"/>
              <a:ea typeface="IBM Plex Mono"/>
              <a:cs typeface="IBM Plex Mono"/>
              <a:sym typeface="IBM Plex Mono"/>
            </a:endParaRPr>
          </a:p>
          <a:p>
            <a:pPr indent="0" lvl="0" marL="0" rtl="0" algn="l">
              <a:lnSpc>
                <a:spcPct val="115000"/>
              </a:lnSpc>
              <a:spcBef>
                <a:spcPts val="0"/>
              </a:spcBef>
              <a:spcAft>
                <a:spcPts val="0"/>
              </a:spcAft>
              <a:buNone/>
            </a:pPr>
            <a:r>
              <a:rPr lang="de" sz="1000">
                <a:solidFill>
                  <a:schemeClr val="lt1"/>
                </a:solidFill>
                <a:latin typeface="IBM Plex Mono"/>
                <a:ea typeface="IBM Plex Mono"/>
                <a:cs typeface="IBM Plex Mono"/>
                <a:sym typeface="IBM Plex Mono"/>
              </a:rPr>
              <a:t>        self.y -= 1</a:t>
            </a:r>
            <a:endParaRPr sz="1000">
              <a:solidFill>
                <a:schemeClr val="lt1"/>
              </a:solidFill>
              <a:latin typeface="IBM Plex Mono"/>
              <a:ea typeface="IBM Plex Mono"/>
              <a:cs typeface="IBM Plex Mono"/>
              <a:sym typeface="IBM Plex Mono"/>
            </a:endParaRPr>
          </a:p>
          <a:p>
            <a:pPr indent="0" lvl="0" marL="0" rtl="0" algn="l">
              <a:lnSpc>
                <a:spcPct val="115000"/>
              </a:lnSpc>
              <a:spcBef>
                <a:spcPts val="0"/>
              </a:spcBef>
              <a:spcAft>
                <a:spcPts val="0"/>
              </a:spcAft>
              <a:buNone/>
            </a:pPr>
            <a:r>
              <a:t/>
            </a:r>
            <a:endParaRPr sz="1000">
              <a:solidFill>
                <a:schemeClr val="lt1"/>
              </a:solidFill>
              <a:latin typeface="IBM Plex Mono"/>
              <a:ea typeface="IBM Plex Mono"/>
              <a:cs typeface="IBM Plex Mono"/>
              <a:sym typeface="IBM Plex Mono"/>
            </a:endParaRPr>
          </a:p>
          <a:p>
            <a:pPr indent="0" lvl="0" marL="0" rtl="0" algn="l">
              <a:lnSpc>
                <a:spcPct val="115000"/>
              </a:lnSpc>
              <a:spcBef>
                <a:spcPts val="0"/>
              </a:spcBef>
              <a:spcAft>
                <a:spcPts val="0"/>
              </a:spcAft>
              <a:buNone/>
            </a:pPr>
            <a:r>
              <a:rPr lang="de" sz="1000">
                <a:solidFill>
                  <a:schemeClr val="lt1"/>
                </a:solidFill>
                <a:latin typeface="IBM Plex Mono"/>
                <a:ea typeface="IBM Plex Mono"/>
                <a:cs typeface="IBM Plex Mono"/>
                <a:sym typeface="IBM Plex Mono"/>
              </a:rPr>
              <a:t>    def move_left(self):</a:t>
            </a:r>
            <a:endParaRPr sz="1000">
              <a:solidFill>
                <a:schemeClr val="lt1"/>
              </a:solidFill>
              <a:latin typeface="IBM Plex Mono"/>
              <a:ea typeface="IBM Plex Mono"/>
              <a:cs typeface="IBM Plex Mono"/>
              <a:sym typeface="IBM Plex Mono"/>
            </a:endParaRPr>
          </a:p>
          <a:p>
            <a:pPr indent="0" lvl="0" marL="0" rtl="0" algn="l">
              <a:lnSpc>
                <a:spcPct val="115000"/>
              </a:lnSpc>
              <a:spcBef>
                <a:spcPts val="0"/>
              </a:spcBef>
              <a:spcAft>
                <a:spcPts val="0"/>
              </a:spcAft>
              <a:buNone/>
            </a:pPr>
            <a:r>
              <a:rPr lang="de" sz="1000">
                <a:solidFill>
                  <a:schemeClr val="lt1"/>
                </a:solidFill>
                <a:latin typeface="IBM Plex Mono"/>
                <a:ea typeface="IBM Plex Mono"/>
                <a:cs typeface="IBM Plex Mono"/>
                <a:sym typeface="IBM Plex Mono"/>
              </a:rPr>
              <a:t>        self.x -= 1</a:t>
            </a:r>
            <a:endParaRPr sz="1000">
              <a:solidFill>
                <a:schemeClr val="lt1"/>
              </a:solidFill>
              <a:latin typeface="IBM Plex Mono"/>
              <a:ea typeface="IBM Plex Mono"/>
              <a:cs typeface="IBM Plex Mono"/>
              <a:sym typeface="IBM Plex Mono"/>
            </a:endParaRPr>
          </a:p>
          <a:p>
            <a:pPr indent="0" lvl="0" marL="0" rtl="0" algn="r">
              <a:lnSpc>
                <a:spcPct val="115000"/>
              </a:lnSpc>
              <a:spcBef>
                <a:spcPts val="0"/>
              </a:spcBef>
              <a:spcAft>
                <a:spcPts val="0"/>
              </a:spcAft>
              <a:buNone/>
            </a:pPr>
            <a:r>
              <a:rPr lang="de" sz="1000">
                <a:solidFill>
                  <a:schemeClr val="lt1"/>
                </a:solidFill>
                <a:latin typeface="IBM Plex Mono"/>
                <a:ea typeface="IBM Plex Mono"/>
                <a:cs typeface="IBM Plex Mono"/>
                <a:sym typeface="IBM Plex Mono"/>
              </a:rPr>
              <a:t>…………</a:t>
            </a:r>
            <a:endParaRPr sz="1000">
              <a:solidFill>
                <a:schemeClr val="lt1"/>
              </a:solidFill>
              <a:latin typeface="IBM Plex Mono"/>
              <a:ea typeface="IBM Plex Mono"/>
              <a:cs typeface="IBM Plex Mono"/>
              <a:sym typeface="IBM Plex Mono"/>
            </a:endParaRPr>
          </a:p>
        </p:txBody>
      </p:sp>
      <p:sp>
        <p:nvSpPr>
          <p:cNvPr id="872" name="Google Shape;872;p71"/>
          <p:cNvSpPr txBox="1"/>
          <p:nvPr/>
        </p:nvSpPr>
        <p:spPr>
          <a:xfrm>
            <a:off x="713225" y="1180650"/>
            <a:ext cx="3858900" cy="342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de">
                <a:solidFill>
                  <a:schemeClr val="dk1"/>
                </a:solidFill>
                <a:latin typeface="Archivo"/>
                <a:ea typeface="Archivo"/>
                <a:cs typeface="Archivo"/>
                <a:sym typeface="Archivo"/>
              </a:rPr>
              <a:t>Instructions</a:t>
            </a:r>
            <a:r>
              <a:rPr b="1" lang="de">
                <a:solidFill>
                  <a:schemeClr val="dk1"/>
                </a:solidFill>
                <a:latin typeface="Archivo"/>
                <a:ea typeface="Archivo"/>
                <a:cs typeface="Archivo"/>
                <a:sym typeface="Archivo"/>
              </a:rPr>
              <a:t>:</a:t>
            </a:r>
            <a:endParaRPr b="1">
              <a:solidFill>
                <a:schemeClr val="dk1"/>
              </a:solidFill>
              <a:latin typeface="Archivo"/>
              <a:ea typeface="Archivo"/>
              <a:cs typeface="Archivo"/>
              <a:sym typeface="Archivo"/>
            </a:endParaRPr>
          </a:p>
          <a:p>
            <a:pPr indent="-317500" lvl="0" marL="457200" rtl="0" algn="l">
              <a:lnSpc>
                <a:spcPct val="115000"/>
              </a:lnSpc>
              <a:spcBef>
                <a:spcPts val="0"/>
              </a:spcBef>
              <a:spcAft>
                <a:spcPts val="0"/>
              </a:spcAft>
              <a:buClr>
                <a:schemeClr val="dk1"/>
              </a:buClr>
              <a:buSzPts val="1400"/>
              <a:buFont typeface="Archivo"/>
              <a:buAutoNum type="arabicPeriod"/>
            </a:pPr>
            <a:r>
              <a:rPr b="1" lang="de">
                <a:solidFill>
                  <a:schemeClr val="dk1"/>
                </a:solidFill>
                <a:latin typeface="Archivo"/>
                <a:ea typeface="Archivo"/>
                <a:cs typeface="Archivo"/>
                <a:sym typeface="Archivo"/>
              </a:rPr>
              <a:t>Set Up the Robot Class:</a:t>
            </a:r>
            <a:endParaRPr b="1">
              <a:solidFill>
                <a:schemeClr val="dk1"/>
              </a:solidFill>
              <a:latin typeface="Archivo"/>
              <a:ea typeface="Archivo"/>
              <a:cs typeface="Archivo"/>
              <a:sym typeface="Archivo"/>
            </a:endParaRPr>
          </a:p>
          <a:p>
            <a:pPr indent="0" lvl="0" marL="457200" rtl="0" algn="l">
              <a:lnSpc>
                <a:spcPct val="115000"/>
              </a:lnSpc>
              <a:spcBef>
                <a:spcPts val="0"/>
              </a:spcBef>
              <a:spcAft>
                <a:spcPts val="0"/>
              </a:spcAft>
              <a:buNone/>
            </a:pPr>
            <a:r>
              <a:rPr i="1" lang="de">
                <a:solidFill>
                  <a:schemeClr val="dk1"/>
                </a:solidFill>
                <a:latin typeface="Archivo"/>
                <a:ea typeface="Archivo"/>
                <a:cs typeface="Archivo"/>
                <a:sym typeface="Archivo"/>
              </a:rPr>
              <a:t>Create a Robot class with x and y attributes.</a:t>
            </a:r>
            <a:endParaRPr i="1">
              <a:solidFill>
                <a:schemeClr val="dk1"/>
              </a:solidFill>
              <a:latin typeface="Archivo"/>
              <a:ea typeface="Archivo"/>
              <a:cs typeface="Archivo"/>
              <a:sym typeface="Archivo"/>
            </a:endParaRPr>
          </a:p>
          <a:p>
            <a:pPr indent="-317500" lvl="0" marL="457200" rtl="0" algn="l">
              <a:lnSpc>
                <a:spcPct val="115000"/>
              </a:lnSpc>
              <a:spcBef>
                <a:spcPts val="0"/>
              </a:spcBef>
              <a:spcAft>
                <a:spcPts val="0"/>
              </a:spcAft>
              <a:buClr>
                <a:schemeClr val="dk1"/>
              </a:buClr>
              <a:buSzPts val="1400"/>
              <a:buFont typeface="Archivo"/>
              <a:buAutoNum type="arabicPeriod" startAt="2"/>
            </a:pPr>
            <a:r>
              <a:rPr b="1" lang="de">
                <a:solidFill>
                  <a:schemeClr val="dk1"/>
                </a:solidFill>
                <a:latin typeface="Archivo"/>
                <a:ea typeface="Archivo"/>
                <a:cs typeface="Archivo"/>
                <a:sym typeface="Archivo"/>
              </a:rPr>
              <a:t>Implement Movement Methods:</a:t>
            </a:r>
            <a:endParaRPr b="1">
              <a:solidFill>
                <a:schemeClr val="dk1"/>
              </a:solidFill>
              <a:latin typeface="Archivo"/>
              <a:ea typeface="Archivo"/>
              <a:cs typeface="Archivo"/>
              <a:sym typeface="Archivo"/>
            </a:endParaRPr>
          </a:p>
          <a:p>
            <a:pPr indent="0" lvl="0" marL="457200" rtl="0" algn="l">
              <a:lnSpc>
                <a:spcPct val="115000"/>
              </a:lnSpc>
              <a:spcBef>
                <a:spcPts val="0"/>
              </a:spcBef>
              <a:spcAft>
                <a:spcPts val="0"/>
              </a:spcAft>
              <a:buNone/>
            </a:pPr>
            <a:r>
              <a:rPr i="1" lang="de">
                <a:solidFill>
                  <a:schemeClr val="dk1"/>
                </a:solidFill>
                <a:latin typeface="Archivo"/>
                <a:ea typeface="Archivo"/>
                <a:cs typeface="Archivo"/>
                <a:sym typeface="Archivo"/>
              </a:rPr>
              <a:t>Add methods to move the robot</a:t>
            </a:r>
            <a:r>
              <a:rPr lang="de">
                <a:solidFill>
                  <a:schemeClr val="dk1"/>
                </a:solidFill>
                <a:latin typeface="Archivo"/>
                <a:ea typeface="Archivo"/>
                <a:cs typeface="Archivo"/>
                <a:sym typeface="Archivo"/>
              </a:rPr>
              <a:t> </a:t>
            </a:r>
            <a:endParaRPr>
              <a:solidFill>
                <a:schemeClr val="dk1"/>
              </a:solidFill>
              <a:latin typeface="Archivo"/>
              <a:ea typeface="Archivo"/>
              <a:cs typeface="Archivo"/>
              <a:sym typeface="Archivo"/>
            </a:endParaRPr>
          </a:p>
          <a:p>
            <a:pPr indent="-317500" lvl="0" marL="457200" rtl="0" algn="l">
              <a:lnSpc>
                <a:spcPct val="115000"/>
              </a:lnSpc>
              <a:spcBef>
                <a:spcPts val="0"/>
              </a:spcBef>
              <a:spcAft>
                <a:spcPts val="0"/>
              </a:spcAft>
              <a:buClr>
                <a:schemeClr val="dk1"/>
              </a:buClr>
              <a:buSzPts val="1400"/>
              <a:buFont typeface="Archivo"/>
              <a:buAutoNum type="arabicPeriod" startAt="3"/>
            </a:pPr>
            <a:r>
              <a:rPr b="1" lang="de">
                <a:solidFill>
                  <a:schemeClr val="dk1"/>
                </a:solidFill>
                <a:latin typeface="Archivo"/>
                <a:ea typeface="Archivo"/>
                <a:cs typeface="Archivo"/>
                <a:sym typeface="Archivo"/>
              </a:rPr>
              <a:t>Create Main Simulation Loop:</a:t>
            </a:r>
            <a:endParaRPr b="1">
              <a:solidFill>
                <a:schemeClr val="dk1"/>
              </a:solidFill>
              <a:latin typeface="Archivo"/>
              <a:ea typeface="Archivo"/>
              <a:cs typeface="Archivo"/>
              <a:sym typeface="Archivo"/>
            </a:endParaRPr>
          </a:p>
          <a:p>
            <a:pPr indent="0" lvl="0" marL="457200" rtl="0" algn="l">
              <a:lnSpc>
                <a:spcPct val="115000"/>
              </a:lnSpc>
              <a:spcBef>
                <a:spcPts val="0"/>
              </a:spcBef>
              <a:spcAft>
                <a:spcPts val="0"/>
              </a:spcAft>
              <a:buNone/>
            </a:pPr>
            <a:r>
              <a:rPr i="1" lang="de">
                <a:solidFill>
                  <a:schemeClr val="dk1"/>
                </a:solidFill>
                <a:latin typeface="Archivo"/>
                <a:ea typeface="Archivo"/>
                <a:cs typeface="Archivo"/>
                <a:sym typeface="Archivo"/>
              </a:rPr>
              <a:t>Instantiate Robot.</a:t>
            </a:r>
            <a:endParaRPr i="1">
              <a:solidFill>
                <a:schemeClr val="dk1"/>
              </a:solidFill>
              <a:latin typeface="Archivo"/>
              <a:ea typeface="Archivo"/>
              <a:cs typeface="Archivo"/>
              <a:sym typeface="Archivo"/>
            </a:endParaRPr>
          </a:p>
          <a:p>
            <a:pPr indent="0" lvl="0" marL="457200" rtl="0" algn="l">
              <a:lnSpc>
                <a:spcPct val="115000"/>
              </a:lnSpc>
              <a:spcBef>
                <a:spcPts val="0"/>
              </a:spcBef>
              <a:spcAft>
                <a:spcPts val="0"/>
              </a:spcAft>
              <a:buNone/>
            </a:pPr>
            <a:r>
              <a:rPr i="1" lang="de">
                <a:solidFill>
                  <a:schemeClr val="dk1"/>
                </a:solidFill>
                <a:latin typeface="Archivo"/>
                <a:ea typeface="Archivo"/>
                <a:cs typeface="Archivo"/>
                <a:sym typeface="Archivo"/>
              </a:rPr>
              <a:t>Prompt user for movement commands</a:t>
            </a:r>
            <a:endParaRPr i="1">
              <a:solidFill>
                <a:schemeClr val="dk1"/>
              </a:solidFill>
              <a:latin typeface="Archivo"/>
              <a:ea typeface="Archivo"/>
              <a:cs typeface="Archivo"/>
              <a:sym typeface="Archivo"/>
            </a:endParaRPr>
          </a:p>
          <a:p>
            <a:pPr indent="0" lvl="0" marL="457200" rtl="0" algn="l">
              <a:lnSpc>
                <a:spcPct val="115000"/>
              </a:lnSpc>
              <a:spcBef>
                <a:spcPts val="0"/>
              </a:spcBef>
              <a:spcAft>
                <a:spcPts val="0"/>
              </a:spcAft>
              <a:buNone/>
            </a:pPr>
            <a:r>
              <a:rPr i="1" lang="de">
                <a:solidFill>
                  <a:schemeClr val="dk1"/>
                </a:solidFill>
                <a:latin typeface="Archivo"/>
                <a:ea typeface="Archivo"/>
                <a:cs typeface="Archivo"/>
                <a:sym typeface="Archivo"/>
              </a:rPr>
              <a:t>Update x and y based on user input.</a:t>
            </a:r>
            <a:endParaRPr i="1">
              <a:solidFill>
                <a:schemeClr val="dk1"/>
              </a:solidFill>
              <a:latin typeface="Archivo"/>
              <a:ea typeface="Archivo"/>
              <a:cs typeface="Archivo"/>
              <a:sym typeface="Archivo"/>
            </a:endParaRPr>
          </a:p>
          <a:p>
            <a:pPr indent="0" lvl="0" marL="457200" rtl="0" algn="l">
              <a:lnSpc>
                <a:spcPct val="115000"/>
              </a:lnSpc>
              <a:spcBef>
                <a:spcPts val="0"/>
              </a:spcBef>
              <a:spcAft>
                <a:spcPts val="0"/>
              </a:spcAft>
              <a:buNone/>
            </a:pPr>
            <a:r>
              <a:rPr i="1" lang="de">
                <a:solidFill>
                  <a:schemeClr val="dk1"/>
                </a:solidFill>
                <a:latin typeface="Archivo"/>
                <a:ea typeface="Archivo"/>
                <a:cs typeface="Archivo"/>
                <a:sym typeface="Archivo"/>
              </a:rPr>
              <a:t>Print robot's position.</a:t>
            </a:r>
            <a:endParaRPr i="1">
              <a:solidFill>
                <a:schemeClr val="dk1"/>
              </a:solidFill>
              <a:latin typeface="Archivo"/>
              <a:ea typeface="Archivo"/>
              <a:cs typeface="Archivo"/>
              <a:sym typeface="Archivo"/>
            </a:endParaRPr>
          </a:p>
          <a:p>
            <a:pPr indent="0" lvl="0" marL="457200" rtl="0" algn="l">
              <a:lnSpc>
                <a:spcPct val="115000"/>
              </a:lnSpc>
              <a:spcBef>
                <a:spcPts val="0"/>
              </a:spcBef>
              <a:spcAft>
                <a:spcPts val="0"/>
              </a:spcAft>
              <a:buNone/>
            </a:pPr>
            <a:r>
              <a:rPr i="1" lang="de">
                <a:solidFill>
                  <a:schemeClr val="dk1"/>
                </a:solidFill>
                <a:latin typeface="Archivo"/>
                <a:ea typeface="Archivo"/>
                <a:cs typeface="Archivo"/>
                <a:sym typeface="Archivo"/>
              </a:rPr>
              <a:t>Exit loop on 'exit'.</a:t>
            </a:r>
            <a:endParaRPr i="1">
              <a:solidFill>
                <a:schemeClr val="dk1"/>
              </a:solidFill>
              <a:latin typeface="Archivo"/>
              <a:ea typeface="Archivo"/>
              <a:cs typeface="Archivo"/>
              <a:sym typeface="Archivo"/>
            </a:endParaRPr>
          </a:p>
        </p:txBody>
      </p:sp>
      <p:sp>
        <p:nvSpPr>
          <p:cNvPr id="873" name="Google Shape;873;p71"/>
          <p:cNvSpPr txBox="1"/>
          <p:nvPr/>
        </p:nvSpPr>
        <p:spPr>
          <a:xfrm>
            <a:off x="5080425" y="1352825"/>
            <a:ext cx="3270900" cy="25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de" sz="1100">
                <a:solidFill>
                  <a:schemeClr val="lt1"/>
                </a:solidFill>
                <a:latin typeface="Archivo"/>
                <a:ea typeface="Archivo"/>
                <a:cs typeface="Archivo"/>
                <a:sym typeface="Archivo"/>
              </a:rPr>
              <a:t>It can start like this:</a:t>
            </a:r>
            <a:endParaRPr b="1" sz="1100">
              <a:solidFill>
                <a:schemeClr val="lt1"/>
              </a:solidFill>
              <a:latin typeface="Archivo"/>
              <a:ea typeface="Archivo"/>
              <a:cs typeface="Archivo"/>
              <a:sym typeface="Archiv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EXERCISE 02: MATCH THE DATE</a:t>
            </a:r>
            <a:endParaRPr/>
          </a:p>
        </p:txBody>
      </p:sp>
      <p:sp>
        <p:nvSpPr>
          <p:cNvPr id="879" name="Google Shape;879;p72"/>
          <p:cNvSpPr txBox="1"/>
          <p:nvPr/>
        </p:nvSpPr>
        <p:spPr>
          <a:xfrm>
            <a:off x="713225" y="1180650"/>
            <a:ext cx="7717500" cy="62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de">
                <a:solidFill>
                  <a:schemeClr val="dk1"/>
                </a:solidFill>
                <a:latin typeface="Archivo"/>
                <a:ea typeface="Archivo"/>
                <a:cs typeface="Archivo"/>
                <a:sym typeface="Archivo"/>
              </a:rPr>
              <a:t>Instructions:</a:t>
            </a:r>
            <a:r>
              <a:rPr lang="de">
                <a:solidFill>
                  <a:schemeClr val="dk1"/>
                </a:solidFill>
                <a:latin typeface="Archivo"/>
                <a:ea typeface="Archivo"/>
                <a:cs typeface="Archivo"/>
                <a:sym typeface="Archivo"/>
              </a:rPr>
              <a:t> </a:t>
            </a:r>
            <a:r>
              <a:rPr lang="de">
                <a:solidFill>
                  <a:schemeClr val="dk1"/>
                </a:solidFill>
                <a:latin typeface="Archivo"/>
                <a:ea typeface="Archivo"/>
                <a:cs typeface="Archivo"/>
                <a:sym typeface="Archivo"/>
              </a:rPr>
              <a:t>move the connectors to matching the date on the left with the key in robotics evolution on the right</a:t>
            </a:r>
            <a:endParaRPr>
              <a:solidFill>
                <a:schemeClr val="dk1"/>
              </a:solidFill>
              <a:latin typeface="Archivo"/>
              <a:ea typeface="Archivo"/>
              <a:cs typeface="Archivo"/>
              <a:sym typeface="Archivo"/>
            </a:endParaRPr>
          </a:p>
        </p:txBody>
      </p:sp>
      <p:sp>
        <p:nvSpPr>
          <p:cNvPr id="880" name="Google Shape;880;p72"/>
          <p:cNvSpPr txBox="1"/>
          <p:nvPr/>
        </p:nvSpPr>
        <p:spPr>
          <a:xfrm>
            <a:off x="4672725" y="2169450"/>
            <a:ext cx="2931000" cy="33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Sojourner on mars</a:t>
            </a:r>
            <a:endParaRPr>
              <a:solidFill>
                <a:schemeClr val="dk1"/>
              </a:solidFill>
              <a:latin typeface="Archivo"/>
              <a:ea typeface="Archivo"/>
              <a:cs typeface="Archivo"/>
              <a:sym typeface="Archivo"/>
            </a:endParaRPr>
          </a:p>
        </p:txBody>
      </p:sp>
      <p:sp>
        <p:nvSpPr>
          <p:cNvPr id="881" name="Google Shape;881;p72"/>
          <p:cNvSpPr txBox="1"/>
          <p:nvPr>
            <p:ph idx="4294967295" type="title"/>
          </p:nvPr>
        </p:nvSpPr>
        <p:spPr>
          <a:xfrm>
            <a:off x="1543100" y="2169450"/>
            <a:ext cx="853500" cy="333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e" sz="2000">
                <a:solidFill>
                  <a:schemeClr val="accent3"/>
                </a:solidFill>
              </a:rPr>
              <a:t>1997</a:t>
            </a:r>
            <a:endParaRPr sz="2000">
              <a:solidFill>
                <a:schemeClr val="accent3"/>
              </a:solidFill>
            </a:endParaRPr>
          </a:p>
        </p:txBody>
      </p:sp>
      <p:sp>
        <p:nvSpPr>
          <p:cNvPr id="882" name="Google Shape;882;p72"/>
          <p:cNvSpPr txBox="1"/>
          <p:nvPr/>
        </p:nvSpPr>
        <p:spPr>
          <a:xfrm>
            <a:off x="4672725" y="2869648"/>
            <a:ext cx="2931000" cy="33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Atlas humanoid robot</a:t>
            </a:r>
            <a:endParaRPr>
              <a:solidFill>
                <a:schemeClr val="dk1"/>
              </a:solidFill>
              <a:latin typeface="Archivo"/>
              <a:ea typeface="Archivo"/>
              <a:cs typeface="Archivo"/>
              <a:sym typeface="Archivo"/>
            </a:endParaRPr>
          </a:p>
        </p:txBody>
      </p:sp>
      <p:sp>
        <p:nvSpPr>
          <p:cNvPr id="883" name="Google Shape;883;p72"/>
          <p:cNvSpPr txBox="1"/>
          <p:nvPr>
            <p:ph idx="4294967295" type="title"/>
          </p:nvPr>
        </p:nvSpPr>
        <p:spPr>
          <a:xfrm>
            <a:off x="1543100" y="2869648"/>
            <a:ext cx="853500" cy="333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e" sz="2000">
                <a:solidFill>
                  <a:schemeClr val="accent3"/>
                </a:solidFill>
              </a:rPr>
              <a:t>1956</a:t>
            </a:r>
            <a:endParaRPr sz="2000">
              <a:solidFill>
                <a:schemeClr val="accent3"/>
              </a:solidFill>
            </a:endParaRPr>
          </a:p>
        </p:txBody>
      </p:sp>
      <p:sp>
        <p:nvSpPr>
          <p:cNvPr id="884" name="Google Shape;884;p72"/>
          <p:cNvSpPr txBox="1"/>
          <p:nvPr/>
        </p:nvSpPr>
        <p:spPr>
          <a:xfrm>
            <a:off x="4672725" y="3569967"/>
            <a:ext cx="2931000" cy="33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Birth of robotics</a:t>
            </a:r>
            <a:endParaRPr>
              <a:solidFill>
                <a:schemeClr val="dk1"/>
              </a:solidFill>
              <a:latin typeface="Archivo"/>
              <a:ea typeface="Archivo"/>
              <a:cs typeface="Archivo"/>
              <a:sym typeface="Archivo"/>
            </a:endParaRPr>
          </a:p>
        </p:txBody>
      </p:sp>
      <p:sp>
        <p:nvSpPr>
          <p:cNvPr id="885" name="Google Shape;885;p72"/>
          <p:cNvSpPr txBox="1"/>
          <p:nvPr>
            <p:ph idx="4294967295" type="title"/>
          </p:nvPr>
        </p:nvSpPr>
        <p:spPr>
          <a:xfrm>
            <a:off x="1543100" y="3569967"/>
            <a:ext cx="853500" cy="333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e" sz="2000">
                <a:solidFill>
                  <a:schemeClr val="accent3"/>
                </a:solidFill>
              </a:rPr>
              <a:t>1961</a:t>
            </a:r>
            <a:endParaRPr sz="2000">
              <a:solidFill>
                <a:schemeClr val="accent3"/>
              </a:solidFill>
            </a:endParaRPr>
          </a:p>
        </p:txBody>
      </p:sp>
      <p:sp>
        <p:nvSpPr>
          <p:cNvPr id="886" name="Google Shape;886;p72"/>
          <p:cNvSpPr txBox="1"/>
          <p:nvPr/>
        </p:nvSpPr>
        <p:spPr>
          <a:xfrm>
            <a:off x="4672725" y="4270408"/>
            <a:ext cx="2931000" cy="33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1st industrial robot</a:t>
            </a:r>
            <a:endParaRPr>
              <a:solidFill>
                <a:schemeClr val="dk1"/>
              </a:solidFill>
              <a:latin typeface="Archivo"/>
              <a:ea typeface="Archivo"/>
              <a:cs typeface="Archivo"/>
              <a:sym typeface="Archivo"/>
            </a:endParaRPr>
          </a:p>
        </p:txBody>
      </p:sp>
      <p:sp>
        <p:nvSpPr>
          <p:cNvPr id="887" name="Google Shape;887;p72"/>
          <p:cNvSpPr txBox="1"/>
          <p:nvPr>
            <p:ph idx="4294967295" type="title"/>
          </p:nvPr>
        </p:nvSpPr>
        <p:spPr>
          <a:xfrm>
            <a:off x="1543100" y="4270408"/>
            <a:ext cx="853500" cy="333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e" sz="2000">
                <a:solidFill>
                  <a:schemeClr val="accent3"/>
                </a:solidFill>
              </a:rPr>
              <a:t>2017</a:t>
            </a:r>
            <a:endParaRPr sz="2000">
              <a:solidFill>
                <a:schemeClr val="accent3"/>
              </a:solidFill>
            </a:endParaRPr>
          </a:p>
        </p:txBody>
      </p:sp>
      <p:cxnSp>
        <p:nvCxnSpPr>
          <p:cNvPr id="888" name="Google Shape;888;p72"/>
          <p:cNvCxnSpPr>
            <a:stCxn id="881" idx="3"/>
          </p:cNvCxnSpPr>
          <p:nvPr/>
        </p:nvCxnSpPr>
        <p:spPr>
          <a:xfrm>
            <a:off x="2396600" y="2336250"/>
            <a:ext cx="1372800" cy="600"/>
          </a:xfrm>
          <a:prstGeom prst="bentConnector3">
            <a:avLst>
              <a:gd fmla="val 50000" name="adj1"/>
            </a:avLst>
          </a:prstGeom>
          <a:noFill/>
          <a:ln cap="flat" cmpd="sng" w="9525">
            <a:solidFill>
              <a:schemeClr val="accent3"/>
            </a:solidFill>
            <a:prstDash val="solid"/>
            <a:round/>
            <a:headEnd len="med" w="med" type="none"/>
            <a:tailEnd len="med" w="med" type="oval"/>
          </a:ln>
        </p:spPr>
      </p:cxnSp>
      <p:cxnSp>
        <p:nvCxnSpPr>
          <p:cNvPr id="889" name="Google Shape;889;p72"/>
          <p:cNvCxnSpPr>
            <a:stCxn id="883" idx="3"/>
          </p:cNvCxnSpPr>
          <p:nvPr/>
        </p:nvCxnSpPr>
        <p:spPr>
          <a:xfrm>
            <a:off x="2396600" y="3036448"/>
            <a:ext cx="1372800" cy="600"/>
          </a:xfrm>
          <a:prstGeom prst="bentConnector3">
            <a:avLst>
              <a:gd fmla="val 50000" name="adj1"/>
            </a:avLst>
          </a:prstGeom>
          <a:noFill/>
          <a:ln cap="flat" cmpd="sng" w="9525">
            <a:solidFill>
              <a:schemeClr val="accent3"/>
            </a:solidFill>
            <a:prstDash val="solid"/>
            <a:round/>
            <a:headEnd len="med" w="med" type="none"/>
            <a:tailEnd len="med" w="med" type="oval"/>
          </a:ln>
        </p:spPr>
      </p:cxnSp>
      <p:cxnSp>
        <p:nvCxnSpPr>
          <p:cNvPr id="890" name="Google Shape;890;p72"/>
          <p:cNvCxnSpPr>
            <a:stCxn id="885" idx="3"/>
          </p:cNvCxnSpPr>
          <p:nvPr/>
        </p:nvCxnSpPr>
        <p:spPr>
          <a:xfrm>
            <a:off x="2396600" y="3736767"/>
            <a:ext cx="1372800" cy="600"/>
          </a:xfrm>
          <a:prstGeom prst="bentConnector3">
            <a:avLst>
              <a:gd fmla="val 50000" name="adj1"/>
            </a:avLst>
          </a:prstGeom>
          <a:noFill/>
          <a:ln cap="flat" cmpd="sng" w="9525">
            <a:solidFill>
              <a:schemeClr val="accent3"/>
            </a:solidFill>
            <a:prstDash val="solid"/>
            <a:round/>
            <a:headEnd len="med" w="med" type="none"/>
            <a:tailEnd len="med" w="med" type="oval"/>
          </a:ln>
        </p:spPr>
      </p:cxnSp>
      <p:cxnSp>
        <p:nvCxnSpPr>
          <p:cNvPr id="891" name="Google Shape;891;p72"/>
          <p:cNvCxnSpPr>
            <a:stCxn id="887" idx="3"/>
          </p:cNvCxnSpPr>
          <p:nvPr/>
        </p:nvCxnSpPr>
        <p:spPr>
          <a:xfrm>
            <a:off x="2396600" y="4437208"/>
            <a:ext cx="1372800" cy="600"/>
          </a:xfrm>
          <a:prstGeom prst="bentConnector3">
            <a:avLst>
              <a:gd fmla="val 50000" name="adj1"/>
            </a:avLst>
          </a:prstGeom>
          <a:noFill/>
          <a:ln cap="flat" cmpd="sng" w="9525">
            <a:solidFill>
              <a:schemeClr val="accent3"/>
            </a:solidFill>
            <a:prstDash val="solid"/>
            <a:round/>
            <a:headEnd len="med" w="med" type="none"/>
            <a:tailEnd len="med" w="med" type="oval"/>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EXERCISE 03: TRUE OR FALSE</a:t>
            </a:r>
            <a:endParaRPr/>
          </a:p>
        </p:txBody>
      </p:sp>
      <p:sp>
        <p:nvSpPr>
          <p:cNvPr id="897" name="Google Shape;897;p73"/>
          <p:cNvSpPr txBox="1"/>
          <p:nvPr/>
        </p:nvSpPr>
        <p:spPr>
          <a:xfrm>
            <a:off x="713250" y="1180650"/>
            <a:ext cx="7717500" cy="62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de">
                <a:solidFill>
                  <a:schemeClr val="dk1"/>
                </a:solidFill>
                <a:latin typeface="Archivo"/>
                <a:ea typeface="Archivo"/>
                <a:cs typeface="Archivo"/>
                <a:sym typeface="Archivo"/>
              </a:rPr>
              <a:t>Instructions:</a:t>
            </a:r>
            <a:r>
              <a:rPr lang="de">
                <a:solidFill>
                  <a:schemeClr val="dk1"/>
                </a:solidFill>
                <a:latin typeface="Archivo"/>
                <a:ea typeface="Archivo"/>
                <a:cs typeface="Archivo"/>
                <a:sym typeface="Archivo"/>
              </a:rPr>
              <a:t> drag the blue square to answer true or false to determine whether each statement is 'True' or 'False' </a:t>
            </a:r>
            <a:endParaRPr>
              <a:solidFill>
                <a:schemeClr val="dk1"/>
              </a:solidFill>
              <a:latin typeface="Archivo"/>
              <a:ea typeface="Archivo"/>
              <a:cs typeface="Archivo"/>
              <a:sym typeface="Archivo"/>
            </a:endParaRPr>
          </a:p>
        </p:txBody>
      </p:sp>
      <p:sp>
        <p:nvSpPr>
          <p:cNvPr id="898" name="Google Shape;898;p73"/>
          <p:cNvSpPr txBox="1"/>
          <p:nvPr/>
        </p:nvSpPr>
        <p:spPr>
          <a:xfrm>
            <a:off x="713225" y="1981225"/>
            <a:ext cx="3546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Artificial Intelligence is an essential part of robotics engineering</a:t>
            </a:r>
            <a:endParaRPr>
              <a:solidFill>
                <a:schemeClr val="dk1"/>
              </a:solidFill>
              <a:latin typeface="Archivo"/>
              <a:ea typeface="Archivo"/>
              <a:cs typeface="Archivo"/>
              <a:sym typeface="Archivo"/>
            </a:endParaRPr>
          </a:p>
        </p:txBody>
      </p:sp>
      <p:sp>
        <p:nvSpPr>
          <p:cNvPr id="899" name="Google Shape;899;p73"/>
          <p:cNvSpPr txBox="1"/>
          <p:nvPr/>
        </p:nvSpPr>
        <p:spPr>
          <a:xfrm>
            <a:off x="4828375" y="1981225"/>
            <a:ext cx="3546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In robotics, sensors are not commonly employed to measure distances</a:t>
            </a:r>
            <a:endParaRPr>
              <a:solidFill>
                <a:schemeClr val="dk1"/>
              </a:solidFill>
              <a:latin typeface="Archivo"/>
              <a:ea typeface="Archivo"/>
              <a:cs typeface="Archivo"/>
              <a:sym typeface="Archivo"/>
            </a:endParaRPr>
          </a:p>
        </p:txBody>
      </p:sp>
      <p:sp>
        <p:nvSpPr>
          <p:cNvPr id="900" name="Google Shape;900;p73"/>
          <p:cNvSpPr txBox="1"/>
          <p:nvPr/>
        </p:nvSpPr>
        <p:spPr>
          <a:xfrm>
            <a:off x="713225" y="3517425"/>
            <a:ext cx="3546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Collaborative robots are designed to operate autonomously</a:t>
            </a:r>
            <a:endParaRPr>
              <a:solidFill>
                <a:schemeClr val="dk1"/>
              </a:solidFill>
              <a:latin typeface="Archivo"/>
              <a:ea typeface="Archivo"/>
              <a:cs typeface="Archivo"/>
              <a:sym typeface="Archivo"/>
            </a:endParaRPr>
          </a:p>
        </p:txBody>
      </p:sp>
      <p:sp>
        <p:nvSpPr>
          <p:cNvPr id="901" name="Google Shape;901;p73"/>
          <p:cNvSpPr txBox="1"/>
          <p:nvPr/>
        </p:nvSpPr>
        <p:spPr>
          <a:xfrm>
            <a:off x="4828375" y="3517425"/>
            <a:ext cx="3546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a:solidFill>
                  <a:schemeClr val="dk1"/>
                </a:solidFill>
                <a:latin typeface="Archivo"/>
                <a:ea typeface="Archivo"/>
                <a:cs typeface="Archivo"/>
                <a:sym typeface="Archivo"/>
              </a:rPr>
              <a:t>Ultrasonic sensors are commonly used in robotics to measure distances</a:t>
            </a:r>
            <a:endParaRPr>
              <a:solidFill>
                <a:schemeClr val="dk1"/>
              </a:solidFill>
              <a:latin typeface="Archivo"/>
              <a:ea typeface="Archivo"/>
              <a:cs typeface="Archivo"/>
              <a:sym typeface="Archivo"/>
            </a:endParaRPr>
          </a:p>
        </p:txBody>
      </p:sp>
      <p:sp>
        <p:nvSpPr>
          <p:cNvPr id="902" name="Google Shape;902;p73"/>
          <p:cNvSpPr txBox="1"/>
          <p:nvPr/>
        </p:nvSpPr>
        <p:spPr>
          <a:xfrm>
            <a:off x="1218475" y="2706325"/>
            <a:ext cx="886500" cy="229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de">
                <a:solidFill>
                  <a:schemeClr val="dk1"/>
                </a:solidFill>
                <a:latin typeface="IBM Plex Mono"/>
                <a:ea typeface="IBM Plex Mono"/>
                <a:cs typeface="IBM Plex Mono"/>
                <a:sym typeface="IBM Plex Mono"/>
              </a:rPr>
              <a:t>TRUE</a:t>
            </a:r>
            <a:endParaRPr b="1">
              <a:solidFill>
                <a:schemeClr val="dk1"/>
              </a:solidFill>
              <a:latin typeface="IBM Plex Mono"/>
              <a:ea typeface="IBM Plex Mono"/>
              <a:cs typeface="IBM Plex Mono"/>
              <a:sym typeface="IBM Plex Mono"/>
            </a:endParaRPr>
          </a:p>
        </p:txBody>
      </p:sp>
      <p:sp>
        <p:nvSpPr>
          <p:cNvPr id="903" name="Google Shape;903;p73"/>
          <p:cNvSpPr txBox="1"/>
          <p:nvPr/>
        </p:nvSpPr>
        <p:spPr>
          <a:xfrm>
            <a:off x="2794924" y="2706325"/>
            <a:ext cx="886500" cy="229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de">
                <a:solidFill>
                  <a:schemeClr val="dk1"/>
                </a:solidFill>
                <a:latin typeface="IBM Plex Mono"/>
                <a:ea typeface="IBM Plex Mono"/>
                <a:cs typeface="IBM Plex Mono"/>
                <a:sym typeface="IBM Plex Mono"/>
              </a:rPr>
              <a:t>FALSE</a:t>
            </a:r>
            <a:endParaRPr b="1">
              <a:solidFill>
                <a:schemeClr val="dk1"/>
              </a:solidFill>
              <a:latin typeface="IBM Plex Mono"/>
              <a:ea typeface="IBM Plex Mono"/>
              <a:cs typeface="IBM Plex Mono"/>
              <a:sym typeface="IBM Plex Mono"/>
            </a:endParaRPr>
          </a:p>
        </p:txBody>
      </p:sp>
      <p:sp>
        <p:nvSpPr>
          <p:cNvPr id="904" name="Google Shape;904;p73"/>
          <p:cNvSpPr/>
          <p:nvPr/>
        </p:nvSpPr>
        <p:spPr>
          <a:xfrm>
            <a:off x="2104975" y="2706325"/>
            <a:ext cx="577800" cy="229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05" name="Google Shape;905;p73"/>
          <p:cNvSpPr/>
          <p:nvPr/>
        </p:nvSpPr>
        <p:spPr>
          <a:xfrm>
            <a:off x="3681425" y="2706325"/>
            <a:ext cx="577800" cy="229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06" name="Google Shape;906;p73"/>
          <p:cNvSpPr txBox="1"/>
          <p:nvPr/>
        </p:nvSpPr>
        <p:spPr>
          <a:xfrm>
            <a:off x="5333625" y="2706325"/>
            <a:ext cx="886500" cy="229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de">
                <a:solidFill>
                  <a:schemeClr val="dk1"/>
                </a:solidFill>
                <a:latin typeface="IBM Plex Mono"/>
                <a:ea typeface="IBM Plex Mono"/>
                <a:cs typeface="IBM Plex Mono"/>
                <a:sym typeface="IBM Plex Mono"/>
              </a:rPr>
              <a:t>TRUE</a:t>
            </a:r>
            <a:endParaRPr b="1">
              <a:solidFill>
                <a:schemeClr val="dk1"/>
              </a:solidFill>
              <a:latin typeface="IBM Plex Mono"/>
              <a:ea typeface="IBM Plex Mono"/>
              <a:cs typeface="IBM Plex Mono"/>
              <a:sym typeface="IBM Plex Mono"/>
            </a:endParaRPr>
          </a:p>
        </p:txBody>
      </p:sp>
      <p:sp>
        <p:nvSpPr>
          <p:cNvPr id="907" name="Google Shape;907;p73"/>
          <p:cNvSpPr txBox="1"/>
          <p:nvPr/>
        </p:nvSpPr>
        <p:spPr>
          <a:xfrm>
            <a:off x="6910074" y="2706325"/>
            <a:ext cx="886500" cy="229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de">
                <a:solidFill>
                  <a:schemeClr val="dk1"/>
                </a:solidFill>
                <a:latin typeface="IBM Plex Mono"/>
                <a:ea typeface="IBM Plex Mono"/>
                <a:cs typeface="IBM Plex Mono"/>
                <a:sym typeface="IBM Plex Mono"/>
              </a:rPr>
              <a:t>FALSE</a:t>
            </a:r>
            <a:endParaRPr b="1">
              <a:solidFill>
                <a:schemeClr val="dk1"/>
              </a:solidFill>
              <a:latin typeface="IBM Plex Mono"/>
              <a:ea typeface="IBM Plex Mono"/>
              <a:cs typeface="IBM Plex Mono"/>
              <a:sym typeface="IBM Plex Mono"/>
            </a:endParaRPr>
          </a:p>
        </p:txBody>
      </p:sp>
      <p:sp>
        <p:nvSpPr>
          <p:cNvPr id="908" name="Google Shape;908;p73"/>
          <p:cNvSpPr/>
          <p:nvPr/>
        </p:nvSpPr>
        <p:spPr>
          <a:xfrm>
            <a:off x="6220125" y="2706325"/>
            <a:ext cx="577800" cy="229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09" name="Google Shape;909;p73"/>
          <p:cNvSpPr/>
          <p:nvPr/>
        </p:nvSpPr>
        <p:spPr>
          <a:xfrm>
            <a:off x="7796575" y="2706325"/>
            <a:ext cx="577800" cy="229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10" name="Google Shape;910;p73"/>
          <p:cNvSpPr txBox="1"/>
          <p:nvPr/>
        </p:nvSpPr>
        <p:spPr>
          <a:xfrm>
            <a:off x="1218475" y="4242525"/>
            <a:ext cx="886500" cy="229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de">
                <a:solidFill>
                  <a:schemeClr val="dk1"/>
                </a:solidFill>
                <a:latin typeface="IBM Plex Mono"/>
                <a:ea typeface="IBM Plex Mono"/>
                <a:cs typeface="IBM Plex Mono"/>
                <a:sym typeface="IBM Plex Mono"/>
              </a:rPr>
              <a:t>TRUE</a:t>
            </a:r>
            <a:endParaRPr b="1">
              <a:solidFill>
                <a:schemeClr val="dk1"/>
              </a:solidFill>
              <a:latin typeface="IBM Plex Mono"/>
              <a:ea typeface="IBM Plex Mono"/>
              <a:cs typeface="IBM Plex Mono"/>
              <a:sym typeface="IBM Plex Mono"/>
            </a:endParaRPr>
          </a:p>
        </p:txBody>
      </p:sp>
      <p:sp>
        <p:nvSpPr>
          <p:cNvPr id="911" name="Google Shape;911;p73"/>
          <p:cNvSpPr txBox="1"/>
          <p:nvPr/>
        </p:nvSpPr>
        <p:spPr>
          <a:xfrm>
            <a:off x="2794924" y="4242525"/>
            <a:ext cx="886500" cy="229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de">
                <a:solidFill>
                  <a:schemeClr val="dk1"/>
                </a:solidFill>
                <a:latin typeface="IBM Plex Mono"/>
                <a:ea typeface="IBM Plex Mono"/>
                <a:cs typeface="IBM Plex Mono"/>
                <a:sym typeface="IBM Plex Mono"/>
              </a:rPr>
              <a:t>FALSE</a:t>
            </a:r>
            <a:endParaRPr b="1">
              <a:solidFill>
                <a:schemeClr val="dk1"/>
              </a:solidFill>
              <a:latin typeface="IBM Plex Mono"/>
              <a:ea typeface="IBM Plex Mono"/>
              <a:cs typeface="IBM Plex Mono"/>
              <a:sym typeface="IBM Plex Mono"/>
            </a:endParaRPr>
          </a:p>
        </p:txBody>
      </p:sp>
      <p:sp>
        <p:nvSpPr>
          <p:cNvPr id="912" name="Google Shape;912;p73"/>
          <p:cNvSpPr/>
          <p:nvPr/>
        </p:nvSpPr>
        <p:spPr>
          <a:xfrm>
            <a:off x="2104975" y="4242525"/>
            <a:ext cx="577800" cy="229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13" name="Google Shape;913;p73"/>
          <p:cNvSpPr/>
          <p:nvPr/>
        </p:nvSpPr>
        <p:spPr>
          <a:xfrm>
            <a:off x="3681425" y="4242525"/>
            <a:ext cx="577800" cy="229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14" name="Google Shape;914;p73"/>
          <p:cNvSpPr txBox="1"/>
          <p:nvPr/>
        </p:nvSpPr>
        <p:spPr>
          <a:xfrm>
            <a:off x="5333625" y="4242525"/>
            <a:ext cx="886500" cy="229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de">
                <a:solidFill>
                  <a:schemeClr val="dk1"/>
                </a:solidFill>
                <a:latin typeface="IBM Plex Mono"/>
                <a:ea typeface="IBM Plex Mono"/>
                <a:cs typeface="IBM Plex Mono"/>
                <a:sym typeface="IBM Plex Mono"/>
              </a:rPr>
              <a:t>TRUE</a:t>
            </a:r>
            <a:endParaRPr b="1">
              <a:solidFill>
                <a:schemeClr val="dk1"/>
              </a:solidFill>
              <a:latin typeface="IBM Plex Mono"/>
              <a:ea typeface="IBM Plex Mono"/>
              <a:cs typeface="IBM Plex Mono"/>
              <a:sym typeface="IBM Plex Mono"/>
            </a:endParaRPr>
          </a:p>
        </p:txBody>
      </p:sp>
      <p:sp>
        <p:nvSpPr>
          <p:cNvPr id="915" name="Google Shape;915;p73"/>
          <p:cNvSpPr txBox="1"/>
          <p:nvPr/>
        </p:nvSpPr>
        <p:spPr>
          <a:xfrm>
            <a:off x="6910074" y="4242525"/>
            <a:ext cx="886500" cy="229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de">
                <a:solidFill>
                  <a:schemeClr val="dk1"/>
                </a:solidFill>
                <a:latin typeface="IBM Plex Mono"/>
                <a:ea typeface="IBM Plex Mono"/>
                <a:cs typeface="IBM Plex Mono"/>
                <a:sym typeface="IBM Plex Mono"/>
              </a:rPr>
              <a:t>FALSE</a:t>
            </a:r>
            <a:endParaRPr b="1">
              <a:solidFill>
                <a:schemeClr val="dk1"/>
              </a:solidFill>
              <a:latin typeface="IBM Plex Mono"/>
              <a:ea typeface="IBM Plex Mono"/>
              <a:cs typeface="IBM Plex Mono"/>
              <a:sym typeface="IBM Plex Mono"/>
            </a:endParaRPr>
          </a:p>
        </p:txBody>
      </p:sp>
      <p:sp>
        <p:nvSpPr>
          <p:cNvPr id="916" name="Google Shape;916;p73"/>
          <p:cNvSpPr/>
          <p:nvPr/>
        </p:nvSpPr>
        <p:spPr>
          <a:xfrm>
            <a:off x="6220125" y="4242525"/>
            <a:ext cx="577800" cy="229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17" name="Google Shape;917;p73"/>
          <p:cNvSpPr/>
          <p:nvPr/>
        </p:nvSpPr>
        <p:spPr>
          <a:xfrm>
            <a:off x="7796575" y="4242525"/>
            <a:ext cx="577800" cy="229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18" name="Google Shape;918;p73"/>
          <p:cNvSpPr/>
          <p:nvPr/>
        </p:nvSpPr>
        <p:spPr>
          <a:xfrm>
            <a:off x="796200" y="2706327"/>
            <a:ext cx="229500" cy="229500"/>
          </a:xfrm>
          <a:prstGeom prst="rect">
            <a:avLst/>
          </a:pr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19" name="Google Shape;919;p73"/>
          <p:cNvSpPr/>
          <p:nvPr/>
        </p:nvSpPr>
        <p:spPr>
          <a:xfrm>
            <a:off x="796200" y="4242527"/>
            <a:ext cx="229500" cy="229500"/>
          </a:xfrm>
          <a:prstGeom prst="rect">
            <a:avLst/>
          </a:pr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20" name="Google Shape;920;p73"/>
          <p:cNvSpPr/>
          <p:nvPr/>
        </p:nvSpPr>
        <p:spPr>
          <a:xfrm>
            <a:off x="4912225" y="2706327"/>
            <a:ext cx="229500" cy="229500"/>
          </a:xfrm>
          <a:prstGeom prst="rect">
            <a:avLst/>
          </a:pr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21" name="Google Shape;921;p73"/>
          <p:cNvSpPr/>
          <p:nvPr/>
        </p:nvSpPr>
        <p:spPr>
          <a:xfrm>
            <a:off x="4912225" y="4242527"/>
            <a:ext cx="229500" cy="229500"/>
          </a:xfrm>
          <a:prstGeom prst="rect">
            <a:avLst/>
          </a:pr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74"/>
          <p:cNvSpPr txBox="1"/>
          <p:nvPr>
            <p:ph type="title"/>
          </p:nvPr>
        </p:nvSpPr>
        <p:spPr>
          <a:xfrm>
            <a:off x="859125" y="1292000"/>
            <a:ext cx="3000600" cy="9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DANKE!</a:t>
            </a:r>
            <a:endParaRPr/>
          </a:p>
        </p:txBody>
      </p:sp>
      <p:sp>
        <p:nvSpPr>
          <p:cNvPr id="927" name="Google Shape;927;p74"/>
          <p:cNvSpPr txBox="1"/>
          <p:nvPr>
            <p:ph idx="1" type="subTitle"/>
          </p:nvPr>
        </p:nvSpPr>
        <p:spPr>
          <a:xfrm>
            <a:off x="859100" y="2279275"/>
            <a:ext cx="3000600" cy="11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de"/>
              <a:t>Gibt es noch Fragen?</a:t>
            </a:r>
            <a:endParaRPr b="1"/>
          </a:p>
          <a:p>
            <a:pPr indent="0" lvl="0" marL="0" rtl="0" algn="l">
              <a:spcBef>
                <a:spcPts val="1000"/>
              </a:spcBef>
              <a:spcAft>
                <a:spcPts val="0"/>
              </a:spcAft>
              <a:buClr>
                <a:schemeClr val="lt1"/>
              </a:buClr>
              <a:buSzPts val="1100"/>
              <a:buFont typeface="Arial"/>
              <a:buNone/>
            </a:pPr>
            <a:r>
              <a:rPr lang="de"/>
              <a:t>deinemail@freepik.com </a:t>
            </a:r>
            <a:endParaRPr/>
          </a:p>
          <a:p>
            <a:pPr indent="0" lvl="0" marL="0" rtl="0" algn="l">
              <a:spcBef>
                <a:spcPts val="0"/>
              </a:spcBef>
              <a:spcAft>
                <a:spcPts val="0"/>
              </a:spcAft>
              <a:buClr>
                <a:schemeClr val="lt1"/>
              </a:buClr>
              <a:buSzPts val="1100"/>
              <a:buFont typeface="Arial"/>
              <a:buNone/>
            </a:pPr>
            <a:r>
              <a:rPr lang="de"/>
              <a:t>+39  620 421 838 </a:t>
            </a:r>
            <a:endParaRPr/>
          </a:p>
          <a:p>
            <a:pPr indent="0" lvl="0" marL="0" rtl="0" algn="l">
              <a:spcBef>
                <a:spcPts val="0"/>
              </a:spcBef>
              <a:spcAft>
                <a:spcPts val="0"/>
              </a:spcAft>
              <a:buNone/>
            </a:pPr>
            <a:r>
              <a:rPr lang="de"/>
              <a:t>deinewebseite.com</a:t>
            </a:r>
            <a:endParaRPr sz="1600">
              <a:latin typeface="Anaheim"/>
              <a:ea typeface="Anaheim"/>
              <a:cs typeface="Anaheim"/>
              <a:sym typeface="Anaheim"/>
            </a:endParaRPr>
          </a:p>
        </p:txBody>
      </p:sp>
      <p:grpSp>
        <p:nvGrpSpPr>
          <p:cNvPr id="928" name="Google Shape;928;p74"/>
          <p:cNvGrpSpPr/>
          <p:nvPr/>
        </p:nvGrpSpPr>
        <p:grpSpPr>
          <a:xfrm flipH="1">
            <a:off x="2946738" y="2922012"/>
            <a:ext cx="4209137" cy="1046592"/>
            <a:chOff x="5000213" y="4370187"/>
            <a:chExt cx="4209137" cy="1046592"/>
          </a:xfrm>
        </p:grpSpPr>
        <p:pic>
          <p:nvPicPr>
            <p:cNvPr id="929" name="Google Shape;929;p74"/>
            <p:cNvPicPr preferRelativeResize="0"/>
            <p:nvPr/>
          </p:nvPicPr>
          <p:blipFill rotWithShape="1">
            <a:blip r:embed="rId3">
              <a:alphaModFix/>
            </a:blip>
            <a:srcRect b="2954" l="0" r="5042" t="19097"/>
            <a:stretch/>
          </p:blipFill>
          <p:spPr>
            <a:xfrm flipH="1">
              <a:off x="5493226" y="4400655"/>
              <a:ext cx="3716124" cy="1016124"/>
            </a:xfrm>
            <a:prstGeom prst="rect">
              <a:avLst/>
            </a:prstGeom>
            <a:noFill/>
            <a:ln>
              <a:noFill/>
            </a:ln>
          </p:spPr>
        </p:pic>
        <p:pic>
          <p:nvPicPr>
            <p:cNvPr id="930" name="Google Shape;930;p74"/>
            <p:cNvPicPr preferRelativeResize="0"/>
            <p:nvPr/>
          </p:nvPicPr>
          <p:blipFill>
            <a:blip r:embed="rId4">
              <a:alphaModFix/>
            </a:blip>
            <a:stretch>
              <a:fillRect/>
            </a:stretch>
          </p:blipFill>
          <p:spPr>
            <a:xfrm flipH="1" rot="10800000">
              <a:off x="5000213" y="4370187"/>
              <a:ext cx="456876" cy="242950"/>
            </a:xfrm>
            <a:prstGeom prst="rect">
              <a:avLst/>
            </a:prstGeom>
            <a:noFill/>
            <a:ln>
              <a:noFill/>
            </a:ln>
          </p:spPr>
        </p:pic>
      </p:grpSp>
      <p:grpSp>
        <p:nvGrpSpPr>
          <p:cNvPr id="931" name="Google Shape;931;p74"/>
          <p:cNvGrpSpPr/>
          <p:nvPr/>
        </p:nvGrpSpPr>
        <p:grpSpPr>
          <a:xfrm>
            <a:off x="3327936" y="147724"/>
            <a:ext cx="5550839" cy="1296576"/>
            <a:chOff x="3327936" y="147724"/>
            <a:chExt cx="5550839" cy="1296576"/>
          </a:xfrm>
        </p:grpSpPr>
        <p:pic>
          <p:nvPicPr>
            <p:cNvPr id="932" name="Google Shape;932;p74"/>
            <p:cNvPicPr preferRelativeResize="0"/>
            <p:nvPr/>
          </p:nvPicPr>
          <p:blipFill rotWithShape="1">
            <a:blip r:embed="rId5">
              <a:alphaModFix/>
            </a:blip>
            <a:srcRect b="23354" l="0" r="0" t="0"/>
            <a:stretch/>
          </p:blipFill>
          <p:spPr>
            <a:xfrm rot="10800000">
              <a:off x="3327936" y="147725"/>
              <a:ext cx="4763251" cy="756200"/>
            </a:xfrm>
            <a:prstGeom prst="rect">
              <a:avLst/>
            </a:prstGeom>
            <a:noFill/>
            <a:ln>
              <a:noFill/>
            </a:ln>
          </p:spPr>
        </p:pic>
        <p:pic>
          <p:nvPicPr>
            <p:cNvPr id="933" name="Google Shape;933;p74"/>
            <p:cNvPicPr preferRelativeResize="0"/>
            <p:nvPr/>
          </p:nvPicPr>
          <p:blipFill rotWithShape="1">
            <a:blip r:embed="rId6">
              <a:alphaModFix amt="86000"/>
            </a:blip>
            <a:srcRect b="5917" l="0" r="0" t="0"/>
            <a:stretch/>
          </p:blipFill>
          <p:spPr>
            <a:xfrm rot="10800000">
              <a:off x="6138400" y="147724"/>
              <a:ext cx="2740375" cy="1296576"/>
            </a:xfrm>
            <a:prstGeom prst="rect">
              <a:avLst/>
            </a:prstGeom>
            <a:noFill/>
            <a:ln>
              <a:noFill/>
            </a:ln>
          </p:spPr>
        </p:pic>
      </p:grpSp>
      <p:grpSp>
        <p:nvGrpSpPr>
          <p:cNvPr id="934" name="Google Shape;934;p74"/>
          <p:cNvGrpSpPr/>
          <p:nvPr/>
        </p:nvGrpSpPr>
        <p:grpSpPr>
          <a:xfrm>
            <a:off x="1500914" y="3779049"/>
            <a:ext cx="258640" cy="181874"/>
            <a:chOff x="3386036" y="1746339"/>
            <a:chExt cx="397907" cy="279762"/>
          </a:xfrm>
        </p:grpSpPr>
        <p:sp>
          <p:nvSpPr>
            <p:cNvPr id="935" name="Google Shape;935;p7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74"/>
          <p:cNvGrpSpPr/>
          <p:nvPr/>
        </p:nvGrpSpPr>
        <p:grpSpPr>
          <a:xfrm>
            <a:off x="950027" y="3740656"/>
            <a:ext cx="258640" cy="258666"/>
            <a:chOff x="266768" y="1721375"/>
            <a:chExt cx="397907" cy="397887"/>
          </a:xfrm>
        </p:grpSpPr>
        <p:sp>
          <p:nvSpPr>
            <p:cNvPr id="938" name="Google Shape;938;p7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74"/>
          <p:cNvGrpSpPr/>
          <p:nvPr/>
        </p:nvGrpSpPr>
        <p:grpSpPr>
          <a:xfrm>
            <a:off x="2051799" y="3740656"/>
            <a:ext cx="258613" cy="258666"/>
            <a:chOff x="864491" y="1723250"/>
            <a:chExt cx="397866" cy="397887"/>
          </a:xfrm>
        </p:grpSpPr>
        <p:sp>
          <p:nvSpPr>
            <p:cNvPr id="941" name="Google Shape;941;p7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 name="Google Shape;944;p74"/>
          <p:cNvSpPr txBox="1"/>
          <p:nvPr/>
        </p:nvSpPr>
        <p:spPr>
          <a:xfrm>
            <a:off x="4907725" y="3172550"/>
            <a:ext cx="2421900" cy="4824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de" sz="1000">
                <a:solidFill>
                  <a:schemeClr val="dk1"/>
                </a:solidFill>
                <a:latin typeface="Archivo"/>
                <a:ea typeface="Archivo"/>
                <a:cs typeface="Archivo"/>
                <a:sym typeface="Archivo"/>
              </a:rPr>
              <a:t>Bitte lösche diese Folie nicht, es sei denn du bist ein Premium-Nutzer</a:t>
            </a:r>
            <a:endParaRPr sz="1000">
              <a:solidFill>
                <a:schemeClr val="dk1"/>
              </a:solidFill>
              <a:latin typeface="Archivo"/>
              <a:ea typeface="Archivo"/>
              <a:cs typeface="Archivo"/>
              <a:sym typeface="Archiv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75"/>
          <p:cNvSpPr/>
          <p:nvPr/>
        </p:nvSpPr>
        <p:spPr>
          <a:xfrm>
            <a:off x="722750" y="1435832"/>
            <a:ext cx="464991" cy="464994"/>
          </a:xfrm>
          <a:custGeom>
            <a:rect b="b" l="l" r="r" t="t"/>
            <a:pathLst>
              <a:path extrusionOk="0" h="916" w="916">
                <a:moveTo>
                  <a:pt x="836" y="0"/>
                </a:moveTo>
                <a:lnTo>
                  <a:pt x="81" y="0"/>
                </a:lnTo>
                <a:cubicBezTo>
                  <a:pt x="36" y="0"/>
                  <a:pt x="0" y="36"/>
                  <a:pt x="0" y="80"/>
                </a:cubicBezTo>
                <a:lnTo>
                  <a:pt x="0" y="836"/>
                </a:lnTo>
                <a:cubicBezTo>
                  <a:pt x="0" y="880"/>
                  <a:pt x="36" y="916"/>
                  <a:pt x="81" y="916"/>
                </a:cubicBezTo>
                <a:lnTo>
                  <a:pt x="836" y="916"/>
                </a:lnTo>
                <a:cubicBezTo>
                  <a:pt x="880" y="916"/>
                  <a:pt x="916" y="880"/>
                  <a:pt x="916" y="836"/>
                </a:cubicBezTo>
                <a:lnTo>
                  <a:pt x="916" y="80"/>
                </a:lnTo>
                <a:cubicBezTo>
                  <a:pt x="916" y="36"/>
                  <a:pt x="880" y="0"/>
                  <a:pt x="836" y="0"/>
                </a:cubicBezTo>
                <a:moveTo>
                  <a:pt x="135" y="108"/>
                </a:moveTo>
                <a:cubicBezTo>
                  <a:pt x="150" y="108"/>
                  <a:pt x="162" y="120"/>
                  <a:pt x="162" y="135"/>
                </a:cubicBezTo>
                <a:cubicBezTo>
                  <a:pt x="162" y="150"/>
                  <a:pt x="150" y="162"/>
                  <a:pt x="135" y="162"/>
                </a:cubicBezTo>
                <a:cubicBezTo>
                  <a:pt x="120" y="162"/>
                  <a:pt x="108" y="150"/>
                  <a:pt x="108" y="135"/>
                </a:cubicBezTo>
                <a:cubicBezTo>
                  <a:pt x="108" y="120"/>
                  <a:pt x="120" y="108"/>
                  <a:pt x="135" y="108"/>
                </a:cubicBezTo>
                <a:moveTo>
                  <a:pt x="135" y="809"/>
                </a:moveTo>
                <a:cubicBezTo>
                  <a:pt x="120" y="809"/>
                  <a:pt x="108" y="797"/>
                  <a:pt x="108" y="782"/>
                </a:cubicBezTo>
                <a:cubicBezTo>
                  <a:pt x="108" y="767"/>
                  <a:pt x="120" y="756"/>
                  <a:pt x="135" y="756"/>
                </a:cubicBezTo>
                <a:cubicBezTo>
                  <a:pt x="150" y="756"/>
                  <a:pt x="162" y="768"/>
                  <a:pt x="162" y="782"/>
                </a:cubicBezTo>
                <a:cubicBezTo>
                  <a:pt x="162" y="797"/>
                  <a:pt x="150" y="809"/>
                  <a:pt x="135" y="809"/>
                </a:cubicBezTo>
                <a:moveTo>
                  <a:pt x="782" y="809"/>
                </a:moveTo>
                <a:cubicBezTo>
                  <a:pt x="767" y="809"/>
                  <a:pt x="755" y="797"/>
                  <a:pt x="755" y="782"/>
                </a:cubicBezTo>
                <a:cubicBezTo>
                  <a:pt x="755" y="767"/>
                  <a:pt x="767" y="756"/>
                  <a:pt x="782" y="756"/>
                </a:cubicBezTo>
                <a:cubicBezTo>
                  <a:pt x="797" y="756"/>
                  <a:pt x="809" y="768"/>
                  <a:pt x="809" y="782"/>
                </a:cubicBezTo>
                <a:cubicBezTo>
                  <a:pt x="809" y="797"/>
                  <a:pt x="797" y="809"/>
                  <a:pt x="782" y="809"/>
                </a:cubicBezTo>
                <a:moveTo>
                  <a:pt x="459" y="809"/>
                </a:moveTo>
                <a:cubicBezTo>
                  <a:pt x="266" y="809"/>
                  <a:pt x="108" y="651"/>
                  <a:pt x="108" y="459"/>
                </a:cubicBezTo>
                <a:cubicBezTo>
                  <a:pt x="108" y="267"/>
                  <a:pt x="266" y="108"/>
                  <a:pt x="459" y="108"/>
                </a:cubicBezTo>
                <a:cubicBezTo>
                  <a:pt x="651" y="108"/>
                  <a:pt x="809" y="267"/>
                  <a:pt x="809" y="459"/>
                </a:cubicBezTo>
                <a:cubicBezTo>
                  <a:pt x="809" y="651"/>
                  <a:pt x="651" y="809"/>
                  <a:pt x="459" y="809"/>
                </a:cubicBezTo>
                <a:moveTo>
                  <a:pt x="782" y="162"/>
                </a:moveTo>
                <a:cubicBezTo>
                  <a:pt x="767" y="162"/>
                  <a:pt x="755" y="150"/>
                  <a:pt x="755" y="135"/>
                </a:cubicBezTo>
                <a:cubicBezTo>
                  <a:pt x="755" y="120"/>
                  <a:pt x="767" y="108"/>
                  <a:pt x="782" y="108"/>
                </a:cubicBezTo>
                <a:cubicBezTo>
                  <a:pt x="797" y="108"/>
                  <a:pt x="809" y="120"/>
                  <a:pt x="809" y="135"/>
                </a:cubicBezTo>
                <a:cubicBezTo>
                  <a:pt x="809" y="150"/>
                  <a:pt x="797" y="162"/>
                  <a:pt x="782" y="162"/>
                </a:cubicBezTo>
                <a:moveTo>
                  <a:pt x="459" y="162"/>
                </a:moveTo>
                <a:cubicBezTo>
                  <a:pt x="296" y="162"/>
                  <a:pt x="162" y="296"/>
                  <a:pt x="162" y="459"/>
                </a:cubicBezTo>
                <a:cubicBezTo>
                  <a:pt x="162" y="621"/>
                  <a:pt x="296" y="755"/>
                  <a:pt x="459" y="755"/>
                </a:cubicBezTo>
                <a:cubicBezTo>
                  <a:pt x="621" y="755"/>
                  <a:pt x="755" y="621"/>
                  <a:pt x="755" y="459"/>
                </a:cubicBezTo>
                <a:cubicBezTo>
                  <a:pt x="755" y="296"/>
                  <a:pt x="621" y="162"/>
                  <a:pt x="459" y="162"/>
                </a:cubicBezTo>
                <a:moveTo>
                  <a:pt x="432" y="296"/>
                </a:moveTo>
                <a:cubicBezTo>
                  <a:pt x="432" y="280"/>
                  <a:pt x="445" y="268"/>
                  <a:pt x="461" y="269"/>
                </a:cubicBezTo>
                <a:cubicBezTo>
                  <a:pt x="475" y="271"/>
                  <a:pt x="485" y="283"/>
                  <a:pt x="485" y="297"/>
                </a:cubicBezTo>
                <a:lnTo>
                  <a:pt x="485" y="458"/>
                </a:lnTo>
                <a:cubicBezTo>
                  <a:pt x="485" y="472"/>
                  <a:pt x="475" y="484"/>
                  <a:pt x="461" y="485"/>
                </a:cubicBezTo>
                <a:cubicBezTo>
                  <a:pt x="445" y="487"/>
                  <a:pt x="432" y="474"/>
                  <a:pt x="432" y="459"/>
                </a:cubicBezTo>
                <a:lnTo>
                  <a:pt x="432" y="296"/>
                </a:lnTo>
                <a:moveTo>
                  <a:pt x="459" y="646"/>
                </a:moveTo>
                <a:cubicBezTo>
                  <a:pt x="355" y="646"/>
                  <a:pt x="271" y="562"/>
                  <a:pt x="271" y="459"/>
                </a:cubicBezTo>
                <a:cubicBezTo>
                  <a:pt x="271" y="409"/>
                  <a:pt x="291" y="360"/>
                  <a:pt x="326" y="324"/>
                </a:cubicBezTo>
                <a:cubicBezTo>
                  <a:pt x="336" y="314"/>
                  <a:pt x="353" y="313"/>
                  <a:pt x="364" y="324"/>
                </a:cubicBezTo>
                <a:cubicBezTo>
                  <a:pt x="374" y="334"/>
                  <a:pt x="374" y="352"/>
                  <a:pt x="364" y="362"/>
                </a:cubicBezTo>
                <a:cubicBezTo>
                  <a:pt x="339" y="387"/>
                  <a:pt x="325" y="423"/>
                  <a:pt x="325" y="459"/>
                </a:cubicBezTo>
                <a:cubicBezTo>
                  <a:pt x="325" y="635"/>
                  <a:pt x="593" y="634"/>
                  <a:pt x="593" y="459"/>
                </a:cubicBezTo>
                <a:cubicBezTo>
                  <a:pt x="593" y="423"/>
                  <a:pt x="579" y="386"/>
                  <a:pt x="554" y="362"/>
                </a:cubicBezTo>
                <a:cubicBezTo>
                  <a:pt x="543" y="351"/>
                  <a:pt x="543" y="334"/>
                  <a:pt x="554" y="324"/>
                </a:cubicBezTo>
                <a:cubicBezTo>
                  <a:pt x="564" y="313"/>
                  <a:pt x="581" y="314"/>
                  <a:pt x="591" y="324"/>
                </a:cubicBezTo>
                <a:cubicBezTo>
                  <a:pt x="627" y="360"/>
                  <a:pt x="646" y="409"/>
                  <a:pt x="646" y="459"/>
                </a:cubicBezTo>
                <a:cubicBezTo>
                  <a:pt x="646" y="562"/>
                  <a:pt x="562" y="646"/>
                  <a:pt x="459" y="646"/>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50" name="Google Shape;950;p75"/>
          <p:cNvSpPr/>
          <p:nvPr/>
        </p:nvSpPr>
        <p:spPr>
          <a:xfrm>
            <a:off x="7975307" y="3669938"/>
            <a:ext cx="464991" cy="464994"/>
          </a:xfrm>
          <a:custGeom>
            <a:rect b="b" l="l" r="r" t="t"/>
            <a:pathLst>
              <a:path extrusionOk="0" h="916" w="916">
                <a:moveTo>
                  <a:pt x="592" y="134"/>
                </a:moveTo>
                <a:cubicBezTo>
                  <a:pt x="592" y="60"/>
                  <a:pt x="532" y="0"/>
                  <a:pt x="458" y="0"/>
                </a:cubicBezTo>
                <a:cubicBezTo>
                  <a:pt x="384" y="0"/>
                  <a:pt x="324" y="60"/>
                  <a:pt x="324" y="134"/>
                </a:cubicBezTo>
                <a:lnTo>
                  <a:pt x="324" y="161"/>
                </a:lnTo>
                <a:lnTo>
                  <a:pt x="592" y="161"/>
                </a:lnTo>
                <a:lnTo>
                  <a:pt x="592" y="134"/>
                </a:lnTo>
                <a:moveTo>
                  <a:pt x="457" y="108"/>
                </a:moveTo>
                <a:cubicBezTo>
                  <a:pt x="443" y="108"/>
                  <a:pt x="431" y="96"/>
                  <a:pt x="431" y="81"/>
                </a:cubicBezTo>
                <a:cubicBezTo>
                  <a:pt x="431" y="66"/>
                  <a:pt x="443" y="54"/>
                  <a:pt x="457" y="54"/>
                </a:cubicBezTo>
                <a:cubicBezTo>
                  <a:pt x="472" y="54"/>
                  <a:pt x="484" y="66"/>
                  <a:pt x="484" y="81"/>
                </a:cubicBezTo>
                <a:cubicBezTo>
                  <a:pt x="484" y="96"/>
                  <a:pt x="472" y="108"/>
                  <a:pt x="457" y="108"/>
                </a:cubicBezTo>
                <a:moveTo>
                  <a:pt x="752" y="702"/>
                </a:moveTo>
                <a:lnTo>
                  <a:pt x="164" y="702"/>
                </a:lnTo>
                <a:cubicBezTo>
                  <a:pt x="109" y="702"/>
                  <a:pt x="61" y="743"/>
                  <a:pt x="56" y="799"/>
                </a:cubicBezTo>
                <a:cubicBezTo>
                  <a:pt x="50" y="862"/>
                  <a:pt x="100" y="916"/>
                  <a:pt x="163" y="916"/>
                </a:cubicBezTo>
                <a:lnTo>
                  <a:pt x="751" y="916"/>
                </a:lnTo>
                <a:cubicBezTo>
                  <a:pt x="806" y="916"/>
                  <a:pt x="854" y="875"/>
                  <a:pt x="859" y="819"/>
                </a:cubicBezTo>
                <a:cubicBezTo>
                  <a:pt x="865" y="756"/>
                  <a:pt x="815" y="702"/>
                  <a:pt x="752" y="702"/>
                </a:cubicBezTo>
                <a:moveTo>
                  <a:pt x="162" y="836"/>
                </a:moveTo>
                <a:cubicBezTo>
                  <a:pt x="147" y="836"/>
                  <a:pt x="136" y="824"/>
                  <a:pt x="136" y="809"/>
                </a:cubicBezTo>
                <a:cubicBezTo>
                  <a:pt x="136" y="794"/>
                  <a:pt x="147" y="782"/>
                  <a:pt x="162" y="782"/>
                </a:cubicBezTo>
                <a:cubicBezTo>
                  <a:pt x="177" y="782"/>
                  <a:pt x="189" y="794"/>
                  <a:pt x="189" y="809"/>
                </a:cubicBezTo>
                <a:cubicBezTo>
                  <a:pt x="189" y="824"/>
                  <a:pt x="177" y="836"/>
                  <a:pt x="162" y="836"/>
                </a:cubicBezTo>
                <a:moveTo>
                  <a:pt x="365" y="863"/>
                </a:moveTo>
                <a:lnTo>
                  <a:pt x="255" y="863"/>
                </a:lnTo>
                <a:cubicBezTo>
                  <a:pt x="264" y="847"/>
                  <a:pt x="270" y="828"/>
                  <a:pt x="270" y="809"/>
                </a:cubicBezTo>
                <a:cubicBezTo>
                  <a:pt x="270" y="790"/>
                  <a:pt x="264" y="771"/>
                  <a:pt x="255" y="755"/>
                </a:cubicBezTo>
                <a:lnTo>
                  <a:pt x="365" y="755"/>
                </a:lnTo>
                <a:cubicBezTo>
                  <a:pt x="355" y="771"/>
                  <a:pt x="350" y="790"/>
                  <a:pt x="350" y="809"/>
                </a:cubicBezTo>
                <a:cubicBezTo>
                  <a:pt x="350" y="828"/>
                  <a:pt x="355" y="847"/>
                  <a:pt x="365" y="863"/>
                </a:cubicBezTo>
                <a:moveTo>
                  <a:pt x="457" y="836"/>
                </a:moveTo>
                <a:cubicBezTo>
                  <a:pt x="442" y="836"/>
                  <a:pt x="431" y="824"/>
                  <a:pt x="431" y="809"/>
                </a:cubicBezTo>
                <a:cubicBezTo>
                  <a:pt x="431" y="794"/>
                  <a:pt x="442" y="782"/>
                  <a:pt x="457" y="782"/>
                </a:cubicBezTo>
                <a:cubicBezTo>
                  <a:pt x="472" y="782"/>
                  <a:pt x="484" y="794"/>
                  <a:pt x="484" y="809"/>
                </a:cubicBezTo>
                <a:cubicBezTo>
                  <a:pt x="484" y="824"/>
                  <a:pt x="472" y="836"/>
                  <a:pt x="457" y="836"/>
                </a:cubicBezTo>
                <a:moveTo>
                  <a:pt x="660" y="863"/>
                </a:moveTo>
                <a:lnTo>
                  <a:pt x="550" y="863"/>
                </a:lnTo>
                <a:cubicBezTo>
                  <a:pt x="559" y="847"/>
                  <a:pt x="565" y="828"/>
                  <a:pt x="565" y="809"/>
                </a:cubicBezTo>
                <a:cubicBezTo>
                  <a:pt x="565" y="790"/>
                  <a:pt x="559" y="771"/>
                  <a:pt x="550" y="755"/>
                </a:cubicBezTo>
                <a:lnTo>
                  <a:pt x="660" y="755"/>
                </a:lnTo>
                <a:cubicBezTo>
                  <a:pt x="650" y="771"/>
                  <a:pt x="645" y="790"/>
                  <a:pt x="645" y="809"/>
                </a:cubicBezTo>
                <a:cubicBezTo>
                  <a:pt x="645" y="828"/>
                  <a:pt x="650" y="847"/>
                  <a:pt x="660" y="863"/>
                </a:cubicBezTo>
                <a:moveTo>
                  <a:pt x="752" y="836"/>
                </a:moveTo>
                <a:cubicBezTo>
                  <a:pt x="737" y="836"/>
                  <a:pt x="726" y="824"/>
                  <a:pt x="726" y="809"/>
                </a:cubicBezTo>
                <a:cubicBezTo>
                  <a:pt x="726" y="794"/>
                  <a:pt x="737" y="782"/>
                  <a:pt x="752" y="782"/>
                </a:cubicBezTo>
                <a:cubicBezTo>
                  <a:pt x="767" y="782"/>
                  <a:pt x="779" y="794"/>
                  <a:pt x="779" y="809"/>
                </a:cubicBezTo>
                <a:cubicBezTo>
                  <a:pt x="779" y="824"/>
                  <a:pt x="767" y="836"/>
                  <a:pt x="752" y="836"/>
                </a:cubicBezTo>
                <a:moveTo>
                  <a:pt x="862" y="439"/>
                </a:moveTo>
                <a:lnTo>
                  <a:pt x="862" y="263"/>
                </a:lnTo>
                <a:cubicBezTo>
                  <a:pt x="895" y="252"/>
                  <a:pt x="918" y="219"/>
                  <a:pt x="916" y="181"/>
                </a:cubicBezTo>
                <a:cubicBezTo>
                  <a:pt x="913" y="142"/>
                  <a:pt x="881" y="110"/>
                  <a:pt x="842" y="107"/>
                </a:cubicBezTo>
                <a:cubicBezTo>
                  <a:pt x="795" y="104"/>
                  <a:pt x="756" y="140"/>
                  <a:pt x="755" y="186"/>
                </a:cubicBezTo>
                <a:lnTo>
                  <a:pt x="668" y="215"/>
                </a:lnTo>
                <a:lnTo>
                  <a:pt x="247" y="215"/>
                </a:lnTo>
                <a:lnTo>
                  <a:pt x="161" y="186"/>
                </a:lnTo>
                <a:cubicBezTo>
                  <a:pt x="160" y="141"/>
                  <a:pt x="121" y="104"/>
                  <a:pt x="74" y="107"/>
                </a:cubicBezTo>
                <a:cubicBezTo>
                  <a:pt x="35" y="110"/>
                  <a:pt x="3" y="142"/>
                  <a:pt x="0" y="182"/>
                </a:cubicBezTo>
                <a:cubicBezTo>
                  <a:pt x="-3" y="219"/>
                  <a:pt x="21" y="251"/>
                  <a:pt x="53" y="263"/>
                </a:cubicBezTo>
                <a:lnTo>
                  <a:pt x="53" y="438"/>
                </a:lnTo>
                <a:cubicBezTo>
                  <a:pt x="43" y="442"/>
                  <a:pt x="32" y="447"/>
                  <a:pt x="23" y="456"/>
                </a:cubicBezTo>
                <a:cubicBezTo>
                  <a:pt x="-8" y="488"/>
                  <a:pt x="-8" y="539"/>
                  <a:pt x="23" y="570"/>
                </a:cubicBezTo>
                <a:cubicBezTo>
                  <a:pt x="34" y="581"/>
                  <a:pt x="51" y="581"/>
                  <a:pt x="61" y="570"/>
                </a:cubicBezTo>
                <a:cubicBezTo>
                  <a:pt x="72" y="560"/>
                  <a:pt x="72" y="542"/>
                  <a:pt x="61" y="532"/>
                </a:cubicBezTo>
                <a:cubicBezTo>
                  <a:pt x="51" y="522"/>
                  <a:pt x="51" y="505"/>
                  <a:pt x="61" y="494"/>
                </a:cubicBezTo>
                <a:cubicBezTo>
                  <a:pt x="72" y="484"/>
                  <a:pt x="89" y="484"/>
                  <a:pt x="99" y="494"/>
                </a:cubicBezTo>
                <a:cubicBezTo>
                  <a:pt x="110" y="505"/>
                  <a:pt x="110" y="522"/>
                  <a:pt x="99" y="532"/>
                </a:cubicBezTo>
                <a:cubicBezTo>
                  <a:pt x="89" y="542"/>
                  <a:pt x="89" y="560"/>
                  <a:pt x="99" y="570"/>
                </a:cubicBezTo>
                <a:cubicBezTo>
                  <a:pt x="110" y="581"/>
                  <a:pt x="127" y="580"/>
                  <a:pt x="137" y="570"/>
                </a:cubicBezTo>
                <a:cubicBezTo>
                  <a:pt x="169" y="538"/>
                  <a:pt x="169" y="488"/>
                  <a:pt x="137" y="456"/>
                </a:cubicBezTo>
                <a:cubicBezTo>
                  <a:pt x="128" y="447"/>
                  <a:pt x="118" y="442"/>
                  <a:pt x="107" y="438"/>
                </a:cubicBezTo>
                <a:lnTo>
                  <a:pt x="107" y="264"/>
                </a:lnTo>
                <a:cubicBezTo>
                  <a:pt x="122" y="259"/>
                  <a:pt x="134" y="250"/>
                  <a:pt x="143" y="238"/>
                </a:cubicBezTo>
                <a:lnTo>
                  <a:pt x="221" y="263"/>
                </a:lnTo>
                <a:lnTo>
                  <a:pt x="271" y="467"/>
                </a:lnTo>
                <a:cubicBezTo>
                  <a:pt x="274" y="479"/>
                  <a:pt x="284" y="487"/>
                  <a:pt x="297" y="487"/>
                </a:cubicBezTo>
                <a:lnTo>
                  <a:pt x="431" y="487"/>
                </a:lnTo>
                <a:lnTo>
                  <a:pt x="431" y="541"/>
                </a:lnTo>
                <a:lnTo>
                  <a:pt x="297" y="541"/>
                </a:lnTo>
                <a:cubicBezTo>
                  <a:pt x="253" y="541"/>
                  <a:pt x="217" y="577"/>
                  <a:pt x="217" y="621"/>
                </a:cubicBezTo>
                <a:lnTo>
                  <a:pt x="217" y="648"/>
                </a:lnTo>
                <a:lnTo>
                  <a:pt x="699" y="648"/>
                </a:lnTo>
                <a:lnTo>
                  <a:pt x="699" y="621"/>
                </a:lnTo>
                <a:cubicBezTo>
                  <a:pt x="699" y="577"/>
                  <a:pt x="663" y="541"/>
                  <a:pt x="619" y="541"/>
                </a:cubicBezTo>
                <a:lnTo>
                  <a:pt x="485" y="541"/>
                </a:lnTo>
                <a:lnTo>
                  <a:pt x="485" y="487"/>
                </a:lnTo>
                <a:lnTo>
                  <a:pt x="619" y="487"/>
                </a:lnTo>
                <a:cubicBezTo>
                  <a:pt x="632" y="487"/>
                  <a:pt x="642" y="479"/>
                  <a:pt x="645" y="467"/>
                </a:cubicBezTo>
                <a:lnTo>
                  <a:pt x="695" y="262"/>
                </a:lnTo>
                <a:lnTo>
                  <a:pt x="772" y="237"/>
                </a:lnTo>
                <a:cubicBezTo>
                  <a:pt x="782" y="249"/>
                  <a:pt x="794" y="258"/>
                  <a:pt x="809" y="263"/>
                </a:cubicBezTo>
                <a:lnTo>
                  <a:pt x="809" y="439"/>
                </a:lnTo>
                <a:cubicBezTo>
                  <a:pt x="798" y="442"/>
                  <a:pt x="787" y="448"/>
                  <a:pt x="779" y="457"/>
                </a:cubicBezTo>
                <a:cubicBezTo>
                  <a:pt x="747" y="488"/>
                  <a:pt x="747" y="540"/>
                  <a:pt x="779" y="571"/>
                </a:cubicBezTo>
                <a:cubicBezTo>
                  <a:pt x="789" y="582"/>
                  <a:pt x="807" y="582"/>
                  <a:pt x="817" y="571"/>
                </a:cubicBezTo>
                <a:cubicBezTo>
                  <a:pt x="828" y="561"/>
                  <a:pt x="828" y="544"/>
                  <a:pt x="817" y="533"/>
                </a:cubicBezTo>
                <a:cubicBezTo>
                  <a:pt x="807" y="523"/>
                  <a:pt x="807" y="506"/>
                  <a:pt x="817" y="495"/>
                </a:cubicBezTo>
                <a:cubicBezTo>
                  <a:pt x="828" y="484"/>
                  <a:pt x="845" y="484"/>
                  <a:pt x="855" y="495"/>
                </a:cubicBezTo>
                <a:cubicBezTo>
                  <a:pt x="866" y="506"/>
                  <a:pt x="866" y="523"/>
                  <a:pt x="855" y="533"/>
                </a:cubicBezTo>
                <a:cubicBezTo>
                  <a:pt x="845" y="544"/>
                  <a:pt x="845" y="561"/>
                  <a:pt x="855" y="571"/>
                </a:cubicBezTo>
                <a:cubicBezTo>
                  <a:pt x="866" y="582"/>
                  <a:pt x="882" y="582"/>
                  <a:pt x="892" y="571"/>
                </a:cubicBezTo>
                <a:cubicBezTo>
                  <a:pt x="924" y="540"/>
                  <a:pt x="924" y="488"/>
                  <a:pt x="892" y="457"/>
                </a:cubicBezTo>
                <a:cubicBezTo>
                  <a:pt x="884" y="448"/>
                  <a:pt x="873" y="442"/>
                  <a:pt x="862" y="439"/>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51" name="Google Shape;951;p75"/>
          <p:cNvSpPr/>
          <p:nvPr/>
        </p:nvSpPr>
        <p:spPr>
          <a:xfrm>
            <a:off x="7179338" y="3670446"/>
            <a:ext cx="464991" cy="464486"/>
          </a:xfrm>
          <a:custGeom>
            <a:rect b="b" l="l" r="r" t="t"/>
            <a:pathLst>
              <a:path extrusionOk="0" h="915" w="916">
                <a:moveTo>
                  <a:pt x="431" y="373"/>
                </a:moveTo>
                <a:lnTo>
                  <a:pt x="217" y="306"/>
                </a:lnTo>
                <a:lnTo>
                  <a:pt x="217" y="432"/>
                </a:lnTo>
                <a:lnTo>
                  <a:pt x="699" y="432"/>
                </a:lnTo>
                <a:lnTo>
                  <a:pt x="699" y="306"/>
                </a:lnTo>
                <a:lnTo>
                  <a:pt x="483" y="373"/>
                </a:lnTo>
                <a:cubicBezTo>
                  <a:pt x="476" y="376"/>
                  <a:pt x="467" y="377"/>
                  <a:pt x="458" y="377"/>
                </a:cubicBezTo>
                <a:cubicBezTo>
                  <a:pt x="449" y="377"/>
                  <a:pt x="440" y="376"/>
                  <a:pt x="431" y="373"/>
                </a:cubicBezTo>
                <a:moveTo>
                  <a:pt x="18" y="188"/>
                </a:moveTo>
                <a:lnTo>
                  <a:pt x="449" y="322"/>
                </a:lnTo>
                <a:cubicBezTo>
                  <a:pt x="455" y="324"/>
                  <a:pt x="461" y="324"/>
                  <a:pt x="467" y="322"/>
                </a:cubicBezTo>
                <a:lnTo>
                  <a:pt x="807" y="217"/>
                </a:lnTo>
                <a:lnTo>
                  <a:pt x="807" y="458"/>
                </a:lnTo>
                <a:cubicBezTo>
                  <a:pt x="807" y="472"/>
                  <a:pt x="817" y="484"/>
                  <a:pt x="831" y="486"/>
                </a:cubicBezTo>
                <a:cubicBezTo>
                  <a:pt x="847" y="487"/>
                  <a:pt x="860" y="475"/>
                  <a:pt x="860" y="459"/>
                </a:cubicBezTo>
                <a:lnTo>
                  <a:pt x="860" y="200"/>
                </a:lnTo>
                <a:lnTo>
                  <a:pt x="898" y="188"/>
                </a:lnTo>
                <a:cubicBezTo>
                  <a:pt x="921" y="179"/>
                  <a:pt x="921" y="145"/>
                  <a:pt x="898" y="137"/>
                </a:cubicBezTo>
                <a:lnTo>
                  <a:pt x="467" y="1"/>
                </a:lnTo>
                <a:cubicBezTo>
                  <a:pt x="461" y="-1"/>
                  <a:pt x="455" y="-1"/>
                  <a:pt x="449" y="1"/>
                </a:cubicBezTo>
                <a:lnTo>
                  <a:pt x="18" y="137"/>
                </a:lnTo>
                <a:cubicBezTo>
                  <a:pt x="-5" y="145"/>
                  <a:pt x="-5" y="179"/>
                  <a:pt x="18" y="188"/>
                </a:cubicBezTo>
                <a:moveTo>
                  <a:pt x="512" y="808"/>
                </a:moveTo>
                <a:lnTo>
                  <a:pt x="404" y="808"/>
                </a:lnTo>
                <a:cubicBezTo>
                  <a:pt x="390" y="808"/>
                  <a:pt x="378" y="820"/>
                  <a:pt x="378" y="835"/>
                </a:cubicBezTo>
                <a:lnTo>
                  <a:pt x="378" y="915"/>
                </a:lnTo>
                <a:lnTo>
                  <a:pt x="538" y="915"/>
                </a:lnTo>
                <a:lnTo>
                  <a:pt x="538" y="835"/>
                </a:lnTo>
                <a:cubicBezTo>
                  <a:pt x="538" y="820"/>
                  <a:pt x="526" y="808"/>
                  <a:pt x="512" y="808"/>
                </a:cubicBezTo>
                <a:moveTo>
                  <a:pt x="0" y="622"/>
                </a:moveTo>
                <a:lnTo>
                  <a:pt x="0" y="727"/>
                </a:lnTo>
                <a:cubicBezTo>
                  <a:pt x="0" y="772"/>
                  <a:pt x="36" y="808"/>
                  <a:pt x="80" y="808"/>
                </a:cubicBezTo>
                <a:lnTo>
                  <a:pt x="109" y="808"/>
                </a:lnTo>
                <a:lnTo>
                  <a:pt x="109" y="540"/>
                </a:lnTo>
                <a:lnTo>
                  <a:pt x="82" y="540"/>
                </a:lnTo>
                <a:cubicBezTo>
                  <a:pt x="37" y="540"/>
                  <a:pt x="0" y="577"/>
                  <a:pt x="0" y="622"/>
                </a:cubicBezTo>
                <a:moveTo>
                  <a:pt x="350" y="593"/>
                </a:moveTo>
                <a:cubicBezTo>
                  <a:pt x="336" y="593"/>
                  <a:pt x="324" y="605"/>
                  <a:pt x="324" y="620"/>
                </a:cubicBezTo>
                <a:cubicBezTo>
                  <a:pt x="324" y="635"/>
                  <a:pt x="336" y="647"/>
                  <a:pt x="350" y="647"/>
                </a:cubicBezTo>
                <a:cubicBezTo>
                  <a:pt x="365" y="647"/>
                  <a:pt x="377" y="635"/>
                  <a:pt x="377" y="620"/>
                </a:cubicBezTo>
                <a:cubicBezTo>
                  <a:pt x="377" y="605"/>
                  <a:pt x="365" y="593"/>
                  <a:pt x="350" y="593"/>
                </a:cubicBezTo>
                <a:moveTo>
                  <a:pt x="833" y="540"/>
                </a:moveTo>
                <a:lnTo>
                  <a:pt x="806" y="540"/>
                </a:lnTo>
                <a:lnTo>
                  <a:pt x="806" y="808"/>
                </a:lnTo>
                <a:lnTo>
                  <a:pt x="834" y="808"/>
                </a:lnTo>
                <a:cubicBezTo>
                  <a:pt x="879" y="808"/>
                  <a:pt x="916" y="771"/>
                  <a:pt x="916" y="726"/>
                </a:cubicBezTo>
                <a:lnTo>
                  <a:pt x="916" y="620"/>
                </a:lnTo>
                <a:cubicBezTo>
                  <a:pt x="916" y="576"/>
                  <a:pt x="878" y="540"/>
                  <a:pt x="833" y="540"/>
                </a:cubicBezTo>
                <a:moveTo>
                  <a:pt x="565" y="593"/>
                </a:moveTo>
                <a:cubicBezTo>
                  <a:pt x="550" y="593"/>
                  <a:pt x="538" y="605"/>
                  <a:pt x="538" y="620"/>
                </a:cubicBezTo>
                <a:cubicBezTo>
                  <a:pt x="538" y="635"/>
                  <a:pt x="550" y="647"/>
                  <a:pt x="565" y="647"/>
                </a:cubicBezTo>
                <a:cubicBezTo>
                  <a:pt x="580" y="647"/>
                  <a:pt x="592" y="635"/>
                  <a:pt x="592" y="620"/>
                </a:cubicBezTo>
                <a:cubicBezTo>
                  <a:pt x="592" y="605"/>
                  <a:pt x="580" y="593"/>
                  <a:pt x="565" y="593"/>
                </a:cubicBezTo>
                <a:moveTo>
                  <a:pt x="196" y="486"/>
                </a:moveTo>
                <a:cubicBezTo>
                  <a:pt x="175" y="527"/>
                  <a:pt x="163" y="573"/>
                  <a:pt x="163" y="620"/>
                </a:cubicBezTo>
                <a:lnTo>
                  <a:pt x="163" y="835"/>
                </a:lnTo>
                <a:cubicBezTo>
                  <a:pt x="163" y="879"/>
                  <a:pt x="199" y="915"/>
                  <a:pt x="243" y="915"/>
                </a:cubicBezTo>
                <a:lnTo>
                  <a:pt x="324" y="915"/>
                </a:lnTo>
                <a:lnTo>
                  <a:pt x="324" y="835"/>
                </a:lnTo>
                <a:cubicBezTo>
                  <a:pt x="324" y="790"/>
                  <a:pt x="360" y="754"/>
                  <a:pt x="404" y="754"/>
                </a:cubicBezTo>
                <a:lnTo>
                  <a:pt x="511" y="754"/>
                </a:lnTo>
                <a:cubicBezTo>
                  <a:pt x="556" y="754"/>
                  <a:pt x="592" y="790"/>
                  <a:pt x="592" y="835"/>
                </a:cubicBezTo>
                <a:lnTo>
                  <a:pt x="592" y="915"/>
                </a:lnTo>
                <a:lnTo>
                  <a:pt x="672" y="915"/>
                </a:lnTo>
                <a:cubicBezTo>
                  <a:pt x="717" y="915"/>
                  <a:pt x="753" y="879"/>
                  <a:pt x="753" y="835"/>
                </a:cubicBezTo>
                <a:lnTo>
                  <a:pt x="753" y="620"/>
                </a:lnTo>
                <a:cubicBezTo>
                  <a:pt x="753" y="573"/>
                  <a:pt x="741" y="527"/>
                  <a:pt x="720" y="486"/>
                </a:cubicBezTo>
                <a:lnTo>
                  <a:pt x="196" y="486"/>
                </a:lnTo>
                <a:moveTo>
                  <a:pt x="350" y="700"/>
                </a:moveTo>
                <a:cubicBezTo>
                  <a:pt x="306" y="700"/>
                  <a:pt x="270" y="664"/>
                  <a:pt x="270" y="620"/>
                </a:cubicBezTo>
                <a:cubicBezTo>
                  <a:pt x="270" y="576"/>
                  <a:pt x="306" y="540"/>
                  <a:pt x="350" y="540"/>
                </a:cubicBezTo>
                <a:cubicBezTo>
                  <a:pt x="395" y="540"/>
                  <a:pt x="431" y="576"/>
                  <a:pt x="431" y="620"/>
                </a:cubicBezTo>
                <a:cubicBezTo>
                  <a:pt x="431" y="664"/>
                  <a:pt x="395" y="700"/>
                  <a:pt x="350" y="700"/>
                </a:cubicBezTo>
                <a:moveTo>
                  <a:pt x="565" y="700"/>
                </a:moveTo>
                <a:cubicBezTo>
                  <a:pt x="520" y="700"/>
                  <a:pt x="484" y="664"/>
                  <a:pt x="484" y="620"/>
                </a:cubicBezTo>
                <a:cubicBezTo>
                  <a:pt x="484" y="576"/>
                  <a:pt x="521" y="540"/>
                  <a:pt x="565" y="540"/>
                </a:cubicBezTo>
                <a:cubicBezTo>
                  <a:pt x="609" y="540"/>
                  <a:pt x="645" y="576"/>
                  <a:pt x="645" y="620"/>
                </a:cubicBezTo>
                <a:cubicBezTo>
                  <a:pt x="645" y="664"/>
                  <a:pt x="609" y="700"/>
                  <a:pt x="565" y="700"/>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52" name="Google Shape;952;p75"/>
          <p:cNvSpPr/>
          <p:nvPr/>
        </p:nvSpPr>
        <p:spPr>
          <a:xfrm>
            <a:off x="6370678" y="3670953"/>
            <a:ext cx="464991" cy="464486"/>
          </a:xfrm>
          <a:custGeom>
            <a:rect b="b" l="l" r="r" t="t"/>
            <a:pathLst>
              <a:path extrusionOk="0" h="915" w="916">
                <a:moveTo>
                  <a:pt x="699" y="484"/>
                </a:moveTo>
                <a:cubicBezTo>
                  <a:pt x="581" y="484"/>
                  <a:pt x="485" y="581"/>
                  <a:pt x="485" y="699"/>
                </a:cubicBezTo>
                <a:cubicBezTo>
                  <a:pt x="485" y="818"/>
                  <a:pt x="581" y="915"/>
                  <a:pt x="699" y="915"/>
                </a:cubicBezTo>
                <a:cubicBezTo>
                  <a:pt x="818" y="915"/>
                  <a:pt x="916" y="817"/>
                  <a:pt x="916" y="699"/>
                </a:cubicBezTo>
                <a:cubicBezTo>
                  <a:pt x="916" y="580"/>
                  <a:pt x="818" y="484"/>
                  <a:pt x="699" y="484"/>
                </a:cubicBezTo>
                <a:moveTo>
                  <a:pt x="646" y="618"/>
                </a:moveTo>
                <a:cubicBezTo>
                  <a:pt x="660" y="618"/>
                  <a:pt x="672" y="630"/>
                  <a:pt x="672" y="645"/>
                </a:cubicBezTo>
                <a:cubicBezTo>
                  <a:pt x="672" y="660"/>
                  <a:pt x="660" y="672"/>
                  <a:pt x="646" y="672"/>
                </a:cubicBezTo>
                <a:cubicBezTo>
                  <a:pt x="631" y="672"/>
                  <a:pt x="619" y="660"/>
                  <a:pt x="619" y="645"/>
                </a:cubicBezTo>
                <a:cubicBezTo>
                  <a:pt x="619" y="630"/>
                  <a:pt x="631" y="618"/>
                  <a:pt x="646" y="618"/>
                </a:cubicBezTo>
                <a:moveTo>
                  <a:pt x="753" y="779"/>
                </a:moveTo>
                <a:lnTo>
                  <a:pt x="646" y="779"/>
                </a:lnTo>
                <a:cubicBezTo>
                  <a:pt x="632" y="779"/>
                  <a:pt x="620" y="769"/>
                  <a:pt x="619" y="755"/>
                </a:cubicBezTo>
                <a:cubicBezTo>
                  <a:pt x="617" y="739"/>
                  <a:pt x="630" y="726"/>
                  <a:pt x="645" y="726"/>
                </a:cubicBezTo>
                <a:lnTo>
                  <a:pt x="752" y="726"/>
                </a:lnTo>
                <a:cubicBezTo>
                  <a:pt x="766" y="726"/>
                  <a:pt x="778" y="736"/>
                  <a:pt x="780" y="750"/>
                </a:cubicBezTo>
                <a:cubicBezTo>
                  <a:pt x="781" y="766"/>
                  <a:pt x="768" y="779"/>
                  <a:pt x="753" y="779"/>
                </a:cubicBezTo>
                <a:moveTo>
                  <a:pt x="753" y="672"/>
                </a:moveTo>
                <a:cubicBezTo>
                  <a:pt x="738" y="672"/>
                  <a:pt x="726" y="660"/>
                  <a:pt x="726" y="645"/>
                </a:cubicBezTo>
                <a:cubicBezTo>
                  <a:pt x="726" y="630"/>
                  <a:pt x="738" y="618"/>
                  <a:pt x="753" y="618"/>
                </a:cubicBezTo>
                <a:cubicBezTo>
                  <a:pt x="768" y="618"/>
                  <a:pt x="780" y="630"/>
                  <a:pt x="780" y="645"/>
                </a:cubicBezTo>
                <a:cubicBezTo>
                  <a:pt x="780" y="660"/>
                  <a:pt x="768" y="672"/>
                  <a:pt x="753" y="672"/>
                </a:cubicBezTo>
                <a:moveTo>
                  <a:pt x="217" y="0"/>
                </a:moveTo>
                <a:cubicBezTo>
                  <a:pt x="98" y="0"/>
                  <a:pt x="0" y="98"/>
                  <a:pt x="0" y="216"/>
                </a:cubicBezTo>
                <a:cubicBezTo>
                  <a:pt x="0" y="335"/>
                  <a:pt x="99" y="430"/>
                  <a:pt x="217" y="430"/>
                </a:cubicBezTo>
                <a:cubicBezTo>
                  <a:pt x="336" y="430"/>
                  <a:pt x="431" y="335"/>
                  <a:pt x="431" y="216"/>
                </a:cubicBezTo>
                <a:cubicBezTo>
                  <a:pt x="431" y="98"/>
                  <a:pt x="335" y="0"/>
                  <a:pt x="217" y="0"/>
                </a:cubicBezTo>
                <a:moveTo>
                  <a:pt x="270" y="135"/>
                </a:moveTo>
                <a:cubicBezTo>
                  <a:pt x="285" y="135"/>
                  <a:pt x="297" y="148"/>
                  <a:pt x="297" y="162"/>
                </a:cubicBezTo>
                <a:cubicBezTo>
                  <a:pt x="297" y="177"/>
                  <a:pt x="285" y="189"/>
                  <a:pt x="270" y="189"/>
                </a:cubicBezTo>
                <a:cubicBezTo>
                  <a:pt x="255" y="189"/>
                  <a:pt x="243" y="177"/>
                  <a:pt x="243" y="162"/>
                </a:cubicBezTo>
                <a:cubicBezTo>
                  <a:pt x="243" y="148"/>
                  <a:pt x="255" y="135"/>
                  <a:pt x="270" y="135"/>
                </a:cubicBezTo>
                <a:moveTo>
                  <a:pt x="163" y="135"/>
                </a:moveTo>
                <a:cubicBezTo>
                  <a:pt x="178" y="135"/>
                  <a:pt x="190" y="148"/>
                  <a:pt x="190" y="162"/>
                </a:cubicBezTo>
                <a:cubicBezTo>
                  <a:pt x="190" y="177"/>
                  <a:pt x="178" y="189"/>
                  <a:pt x="163" y="189"/>
                </a:cubicBezTo>
                <a:cubicBezTo>
                  <a:pt x="148" y="189"/>
                  <a:pt x="136" y="177"/>
                  <a:pt x="136" y="162"/>
                </a:cubicBezTo>
                <a:cubicBezTo>
                  <a:pt x="136" y="148"/>
                  <a:pt x="148" y="135"/>
                  <a:pt x="163" y="135"/>
                </a:cubicBezTo>
                <a:moveTo>
                  <a:pt x="311" y="257"/>
                </a:moveTo>
                <a:cubicBezTo>
                  <a:pt x="286" y="282"/>
                  <a:pt x="252" y="296"/>
                  <a:pt x="217" y="296"/>
                </a:cubicBezTo>
                <a:cubicBezTo>
                  <a:pt x="181" y="296"/>
                  <a:pt x="147" y="282"/>
                  <a:pt x="122" y="257"/>
                </a:cubicBezTo>
                <a:cubicBezTo>
                  <a:pt x="111" y="246"/>
                  <a:pt x="111" y="230"/>
                  <a:pt x="122" y="219"/>
                </a:cubicBezTo>
                <a:cubicBezTo>
                  <a:pt x="132" y="209"/>
                  <a:pt x="149" y="209"/>
                  <a:pt x="160" y="219"/>
                </a:cubicBezTo>
                <a:cubicBezTo>
                  <a:pt x="190" y="249"/>
                  <a:pt x="243" y="250"/>
                  <a:pt x="274" y="219"/>
                </a:cubicBezTo>
                <a:cubicBezTo>
                  <a:pt x="284" y="210"/>
                  <a:pt x="301" y="209"/>
                  <a:pt x="312" y="219"/>
                </a:cubicBezTo>
                <a:cubicBezTo>
                  <a:pt x="322" y="230"/>
                  <a:pt x="322" y="247"/>
                  <a:pt x="311" y="257"/>
                </a:cubicBezTo>
                <a:moveTo>
                  <a:pt x="699" y="430"/>
                </a:moveTo>
                <a:cubicBezTo>
                  <a:pt x="818" y="430"/>
                  <a:pt x="916" y="335"/>
                  <a:pt x="916" y="216"/>
                </a:cubicBezTo>
                <a:cubicBezTo>
                  <a:pt x="916" y="98"/>
                  <a:pt x="818" y="0"/>
                  <a:pt x="699" y="0"/>
                </a:cubicBezTo>
                <a:cubicBezTo>
                  <a:pt x="581" y="0"/>
                  <a:pt x="485" y="98"/>
                  <a:pt x="485" y="216"/>
                </a:cubicBezTo>
                <a:cubicBezTo>
                  <a:pt x="485" y="335"/>
                  <a:pt x="581" y="430"/>
                  <a:pt x="699" y="430"/>
                </a:cubicBezTo>
                <a:moveTo>
                  <a:pt x="753" y="135"/>
                </a:moveTo>
                <a:cubicBezTo>
                  <a:pt x="768" y="135"/>
                  <a:pt x="780" y="148"/>
                  <a:pt x="780" y="162"/>
                </a:cubicBezTo>
                <a:cubicBezTo>
                  <a:pt x="780" y="177"/>
                  <a:pt x="768" y="189"/>
                  <a:pt x="753" y="189"/>
                </a:cubicBezTo>
                <a:cubicBezTo>
                  <a:pt x="738" y="189"/>
                  <a:pt x="726" y="177"/>
                  <a:pt x="726" y="162"/>
                </a:cubicBezTo>
                <a:cubicBezTo>
                  <a:pt x="726" y="148"/>
                  <a:pt x="738" y="135"/>
                  <a:pt x="753" y="135"/>
                </a:cubicBezTo>
                <a:moveTo>
                  <a:pt x="673" y="270"/>
                </a:moveTo>
                <a:cubicBezTo>
                  <a:pt x="673" y="256"/>
                  <a:pt x="683" y="244"/>
                  <a:pt x="697" y="243"/>
                </a:cubicBezTo>
                <a:cubicBezTo>
                  <a:pt x="713" y="241"/>
                  <a:pt x="726" y="254"/>
                  <a:pt x="726" y="269"/>
                </a:cubicBezTo>
                <a:lnTo>
                  <a:pt x="726" y="323"/>
                </a:lnTo>
                <a:cubicBezTo>
                  <a:pt x="726" y="339"/>
                  <a:pt x="713" y="351"/>
                  <a:pt x="697" y="350"/>
                </a:cubicBezTo>
                <a:cubicBezTo>
                  <a:pt x="683" y="349"/>
                  <a:pt x="673" y="336"/>
                  <a:pt x="673" y="322"/>
                </a:cubicBezTo>
                <a:lnTo>
                  <a:pt x="673" y="270"/>
                </a:lnTo>
                <a:moveTo>
                  <a:pt x="646" y="135"/>
                </a:moveTo>
                <a:cubicBezTo>
                  <a:pt x="660" y="135"/>
                  <a:pt x="672" y="148"/>
                  <a:pt x="672" y="162"/>
                </a:cubicBezTo>
                <a:cubicBezTo>
                  <a:pt x="672" y="177"/>
                  <a:pt x="660" y="189"/>
                  <a:pt x="646" y="189"/>
                </a:cubicBezTo>
                <a:cubicBezTo>
                  <a:pt x="631" y="189"/>
                  <a:pt x="619" y="177"/>
                  <a:pt x="619" y="162"/>
                </a:cubicBezTo>
                <a:cubicBezTo>
                  <a:pt x="619" y="148"/>
                  <a:pt x="631" y="135"/>
                  <a:pt x="646" y="135"/>
                </a:cubicBezTo>
                <a:moveTo>
                  <a:pt x="217" y="484"/>
                </a:moveTo>
                <a:cubicBezTo>
                  <a:pt x="98" y="484"/>
                  <a:pt x="0" y="581"/>
                  <a:pt x="0" y="699"/>
                </a:cubicBezTo>
                <a:cubicBezTo>
                  <a:pt x="0" y="818"/>
                  <a:pt x="99" y="915"/>
                  <a:pt x="217" y="915"/>
                </a:cubicBezTo>
                <a:cubicBezTo>
                  <a:pt x="336" y="915"/>
                  <a:pt x="431" y="817"/>
                  <a:pt x="431" y="699"/>
                </a:cubicBezTo>
                <a:cubicBezTo>
                  <a:pt x="431" y="580"/>
                  <a:pt x="335" y="484"/>
                  <a:pt x="217" y="484"/>
                </a:cubicBezTo>
                <a:moveTo>
                  <a:pt x="270" y="618"/>
                </a:moveTo>
                <a:cubicBezTo>
                  <a:pt x="285" y="618"/>
                  <a:pt x="297" y="630"/>
                  <a:pt x="297" y="645"/>
                </a:cubicBezTo>
                <a:cubicBezTo>
                  <a:pt x="297" y="660"/>
                  <a:pt x="285" y="672"/>
                  <a:pt x="270" y="672"/>
                </a:cubicBezTo>
                <a:cubicBezTo>
                  <a:pt x="255" y="672"/>
                  <a:pt x="243" y="660"/>
                  <a:pt x="243" y="645"/>
                </a:cubicBezTo>
                <a:cubicBezTo>
                  <a:pt x="243" y="630"/>
                  <a:pt x="255" y="618"/>
                  <a:pt x="270" y="618"/>
                </a:cubicBezTo>
                <a:moveTo>
                  <a:pt x="163" y="618"/>
                </a:moveTo>
                <a:cubicBezTo>
                  <a:pt x="178" y="618"/>
                  <a:pt x="190" y="630"/>
                  <a:pt x="190" y="645"/>
                </a:cubicBezTo>
                <a:cubicBezTo>
                  <a:pt x="190" y="660"/>
                  <a:pt x="178" y="672"/>
                  <a:pt x="163" y="672"/>
                </a:cubicBezTo>
                <a:cubicBezTo>
                  <a:pt x="148" y="672"/>
                  <a:pt x="136" y="660"/>
                  <a:pt x="136" y="645"/>
                </a:cubicBezTo>
                <a:cubicBezTo>
                  <a:pt x="136" y="630"/>
                  <a:pt x="148" y="618"/>
                  <a:pt x="163" y="618"/>
                </a:cubicBezTo>
                <a:moveTo>
                  <a:pt x="311" y="771"/>
                </a:moveTo>
                <a:cubicBezTo>
                  <a:pt x="301" y="782"/>
                  <a:pt x="284" y="782"/>
                  <a:pt x="273" y="771"/>
                </a:cubicBezTo>
                <a:cubicBezTo>
                  <a:pt x="243" y="741"/>
                  <a:pt x="190" y="741"/>
                  <a:pt x="160" y="771"/>
                </a:cubicBezTo>
                <a:cubicBezTo>
                  <a:pt x="149" y="782"/>
                  <a:pt x="132" y="782"/>
                  <a:pt x="122" y="771"/>
                </a:cubicBezTo>
                <a:cubicBezTo>
                  <a:pt x="111" y="761"/>
                  <a:pt x="111" y="744"/>
                  <a:pt x="122" y="733"/>
                </a:cubicBezTo>
                <a:cubicBezTo>
                  <a:pt x="172" y="683"/>
                  <a:pt x="261" y="683"/>
                  <a:pt x="311" y="733"/>
                </a:cubicBezTo>
                <a:cubicBezTo>
                  <a:pt x="322" y="744"/>
                  <a:pt x="322" y="761"/>
                  <a:pt x="311" y="771"/>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53" name="Google Shape;953;p75"/>
          <p:cNvSpPr/>
          <p:nvPr/>
        </p:nvSpPr>
        <p:spPr>
          <a:xfrm>
            <a:off x="5566079" y="3670446"/>
            <a:ext cx="464484" cy="464994"/>
          </a:xfrm>
          <a:custGeom>
            <a:rect b="b" l="l" r="r" t="t"/>
            <a:pathLst>
              <a:path extrusionOk="0" h="916" w="915">
                <a:moveTo>
                  <a:pt x="431" y="648"/>
                </a:moveTo>
                <a:lnTo>
                  <a:pt x="431" y="563"/>
                </a:lnTo>
                <a:cubicBezTo>
                  <a:pt x="431" y="549"/>
                  <a:pt x="419" y="536"/>
                  <a:pt x="404" y="536"/>
                </a:cubicBezTo>
                <a:lnTo>
                  <a:pt x="297" y="536"/>
                </a:lnTo>
                <a:cubicBezTo>
                  <a:pt x="282" y="536"/>
                  <a:pt x="270" y="548"/>
                  <a:pt x="270" y="563"/>
                </a:cubicBezTo>
                <a:lnTo>
                  <a:pt x="270" y="648"/>
                </a:lnTo>
                <a:lnTo>
                  <a:pt x="431" y="648"/>
                </a:lnTo>
                <a:moveTo>
                  <a:pt x="377" y="357"/>
                </a:moveTo>
                <a:lnTo>
                  <a:pt x="377" y="188"/>
                </a:lnTo>
                <a:cubicBezTo>
                  <a:pt x="377" y="178"/>
                  <a:pt x="379" y="169"/>
                  <a:pt x="382" y="161"/>
                </a:cubicBezTo>
                <a:lnTo>
                  <a:pt x="270" y="161"/>
                </a:lnTo>
                <a:lnTo>
                  <a:pt x="270" y="188"/>
                </a:lnTo>
                <a:cubicBezTo>
                  <a:pt x="270" y="262"/>
                  <a:pt x="314" y="327"/>
                  <a:pt x="377" y="357"/>
                </a:cubicBezTo>
                <a:moveTo>
                  <a:pt x="270" y="107"/>
                </a:moveTo>
                <a:lnTo>
                  <a:pt x="646" y="107"/>
                </a:lnTo>
                <a:cubicBezTo>
                  <a:pt x="675" y="107"/>
                  <a:pt x="699" y="83"/>
                  <a:pt x="699" y="54"/>
                </a:cubicBezTo>
                <a:lnTo>
                  <a:pt x="699" y="27"/>
                </a:lnTo>
                <a:cubicBezTo>
                  <a:pt x="699" y="12"/>
                  <a:pt x="687" y="0"/>
                  <a:pt x="672" y="0"/>
                </a:cubicBezTo>
                <a:lnTo>
                  <a:pt x="243" y="0"/>
                </a:lnTo>
                <a:cubicBezTo>
                  <a:pt x="229" y="0"/>
                  <a:pt x="217" y="12"/>
                  <a:pt x="217" y="27"/>
                </a:cubicBezTo>
                <a:lnTo>
                  <a:pt x="217" y="54"/>
                </a:lnTo>
                <a:cubicBezTo>
                  <a:pt x="217" y="83"/>
                  <a:pt x="241" y="107"/>
                  <a:pt x="270" y="107"/>
                </a:cubicBezTo>
                <a:moveTo>
                  <a:pt x="753" y="161"/>
                </a:moveTo>
                <a:lnTo>
                  <a:pt x="753" y="327"/>
                </a:lnTo>
                <a:cubicBezTo>
                  <a:pt x="742" y="331"/>
                  <a:pt x="731" y="337"/>
                  <a:pt x="723" y="346"/>
                </a:cubicBezTo>
                <a:cubicBezTo>
                  <a:pt x="691" y="377"/>
                  <a:pt x="692" y="428"/>
                  <a:pt x="723" y="459"/>
                </a:cubicBezTo>
                <a:cubicBezTo>
                  <a:pt x="736" y="472"/>
                  <a:pt x="756" y="469"/>
                  <a:pt x="766" y="453"/>
                </a:cubicBezTo>
                <a:cubicBezTo>
                  <a:pt x="771" y="442"/>
                  <a:pt x="769" y="430"/>
                  <a:pt x="761" y="421"/>
                </a:cubicBezTo>
                <a:cubicBezTo>
                  <a:pt x="748" y="409"/>
                  <a:pt x="751" y="388"/>
                  <a:pt x="767" y="379"/>
                </a:cubicBezTo>
                <a:cubicBezTo>
                  <a:pt x="775" y="374"/>
                  <a:pt x="784" y="374"/>
                  <a:pt x="792" y="379"/>
                </a:cubicBezTo>
                <a:cubicBezTo>
                  <a:pt x="809" y="388"/>
                  <a:pt x="811" y="409"/>
                  <a:pt x="799" y="421"/>
                </a:cubicBezTo>
                <a:cubicBezTo>
                  <a:pt x="791" y="430"/>
                  <a:pt x="788" y="442"/>
                  <a:pt x="794" y="453"/>
                </a:cubicBezTo>
                <a:cubicBezTo>
                  <a:pt x="803" y="469"/>
                  <a:pt x="824" y="472"/>
                  <a:pt x="836" y="459"/>
                </a:cubicBezTo>
                <a:cubicBezTo>
                  <a:pt x="868" y="428"/>
                  <a:pt x="868" y="378"/>
                  <a:pt x="836" y="346"/>
                </a:cubicBezTo>
                <a:cubicBezTo>
                  <a:pt x="828" y="338"/>
                  <a:pt x="817" y="331"/>
                  <a:pt x="806" y="327"/>
                </a:cubicBezTo>
                <a:lnTo>
                  <a:pt x="806" y="134"/>
                </a:lnTo>
                <a:cubicBezTo>
                  <a:pt x="806" y="119"/>
                  <a:pt x="794" y="107"/>
                  <a:pt x="780" y="107"/>
                </a:cubicBezTo>
                <a:lnTo>
                  <a:pt x="738" y="107"/>
                </a:lnTo>
                <a:cubicBezTo>
                  <a:pt x="729" y="124"/>
                  <a:pt x="715" y="137"/>
                  <a:pt x="699" y="146"/>
                </a:cubicBezTo>
                <a:lnTo>
                  <a:pt x="699" y="161"/>
                </a:lnTo>
                <a:lnTo>
                  <a:pt x="753" y="161"/>
                </a:lnTo>
                <a:moveTo>
                  <a:pt x="835" y="536"/>
                </a:moveTo>
                <a:lnTo>
                  <a:pt x="726" y="536"/>
                </a:lnTo>
                <a:cubicBezTo>
                  <a:pt x="711" y="536"/>
                  <a:pt x="699" y="548"/>
                  <a:pt x="699" y="563"/>
                </a:cubicBezTo>
                <a:lnTo>
                  <a:pt x="699" y="648"/>
                </a:lnTo>
                <a:lnTo>
                  <a:pt x="807" y="648"/>
                </a:lnTo>
                <a:cubicBezTo>
                  <a:pt x="826" y="648"/>
                  <a:pt x="845" y="652"/>
                  <a:pt x="862" y="658"/>
                </a:cubicBezTo>
                <a:lnTo>
                  <a:pt x="862" y="563"/>
                </a:lnTo>
                <a:cubicBezTo>
                  <a:pt x="862" y="549"/>
                  <a:pt x="850" y="536"/>
                  <a:pt x="835" y="536"/>
                </a:cubicBezTo>
                <a:moveTo>
                  <a:pt x="457" y="215"/>
                </a:moveTo>
                <a:cubicBezTo>
                  <a:pt x="472" y="215"/>
                  <a:pt x="484" y="203"/>
                  <a:pt x="484" y="188"/>
                </a:cubicBezTo>
                <a:cubicBezTo>
                  <a:pt x="484" y="173"/>
                  <a:pt x="472" y="161"/>
                  <a:pt x="457" y="161"/>
                </a:cubicBezTo>
                <a:cubicBezTo>
                  <a:pt x="443" y="161"/>
                  <a:pt x="431" y="173"/>
                  <a:pt x="431" y="188"/>
                </a:cubicBezTo>
                <a:cubicBezTo>
                  <a:pt x="431" y="203"/>
                  <a:pt x="443" y="215"/>
                  <a:pt x="457" y="215"/>
                </a:cubicBezTo>
                <a:moveTo>
                  <a:pt x="122" y="453"/>
                </a:moveTo>
                <a:cubicBezTo>
                  <a:pt x="128" y="442"/>
                  <a:pt x="125" y="430"/>
                  <a:pt x="117" y="421"/>
                </a:cubicBezTo>
                <a:cubicBezTo>
                  <a:pt x="105" y="409"/>
                  <a:pt x="107" y="388"/>
                  <a:pt x="124" y="378"/>
                </a:cubicBezTo>
                <a:cubicBezTo>
                  <a:pt x="131" y="374"/>
                  <a:pt x="141" y="374"/>
                  <a:pt x="149" y="378"/>
                </a:cubicBezTo>
                <a:cubicBezTo>
                  <a:pt x="165" y="388"/>
                  <a:pt x="167" y="409"/>
                  <a:pt x="155" y="421"/>
                </a:cubicBezTo>
                <a:cubicBezTo>
                  <a:pt x="147" y="429"/>
                  <a:pt x="145" y="442"/>
                  <a:pt x="150" y="453"/>
                </a:cubicBezTo>
                <a:cubicBezTo>
                  <a:pt x="159" y="469"/>
                  <a:pt x="181" y="472"/>
                  <a:pt x="193" y="459"/>
                </a:cubicBezTo>
                <a:cubicBezTo>
                  <a:pt x="224" y="428"/>
                  <a:pt x="225" y="377"/>
                  <a:pt x="193" y="345"/>
                </a:cubicBezTo>
                <a:cubicBezTo>
                  <a:pt x="185" y="337"/>
                  <a:pt x="174" y="331"/>
                  <a:pt x="163" y="327"/>
                </a:cubicBezTo>
                <a:lnTo>
                  <a:pt x="163" y="161"/>
                </a:lnTo>
                <a:lnTo>
                  <a:pt x="217" y="161"/>
                </a:lnTo>
                <a:lnTo>
                  <a:pt x="217" y="146"/>
                </a:lnTo>
                <a:cubicBezTo>
                  <a:pt x="201" y="137"/>
                  <a:pt x="187" y="124"/>
                  <a:pt x="178" y="107"/>
                </a:cubicBezTo>
                <a:lnTo>
                  <a:pt x="136" y="107"/>
                </a:lnTo>
                <a:cubicBezTo>
                  <a:pt x="121" y="107"/>
                  <a:pt x="109" y="119"/>
                  <a:pt x="109" y="134"/>
                </a:cubicBezTo>
                <a:lnTo>
                  <a:pt x="109" y="327"/>
                </a:lnTo>
                <a:cubicBezTo>
                  <a:pt x="99" y="331"/>
                  <a:pt x="88" y="337"/>
                  <a:pt x="79" y="346"/>
                </a:cubicBezTo>
                <a:cubicBezTo>
                  <a:pt x="48" y="377"/>
                  <a:pt x="48" y="428"/>
                  <a:pt x="79" y="459"/>
                </a:cubicBezTo>
                <a:cubicBezTo>
                  <a:pt x="92" y="472"/>
                  <a:pt x="113" y="469"/>
                  <a:pt x="122" y="453"/>
                </a:cubicBezTo>
                <a:moveTo>
                  <a:pt x="485" y="373"/>
                </a:moveTo>
                <a:lnTo>
                  <a:pt x="485" y="263"/>
                </a:lnTo>
                <a:cubicBezTo>
                  <a:pt x="476" y="266"/>
                  <a:pt x="467" y="268"/>
                  <a:pt x="458" y="268"/>
                </a:cubicBezTo>
                <a:cubicBezTo>
                  <a:pt x="448" y="268"/>
                  <a:pt x="439" y="266"/>
                  <a:pt x="431" y="263"/>
                </a:cubicBezTo>
                <a:lnTo>
                  <a:pt x="431" y="373"/>
                </a:lnTo>
                <a:cubicBezTo>
                  <a:pt x="440" y="374"/>
                  <a:pt x="449" y="376"/>
                  <a:pt x="458" y="376"/>
                </a:cubicBezTo>
                <a:cubicBezTo>
                  <a:pt x="467" y="376"/>
                  <a:pt x="476" y="374"/>
                  <a:pt x="485" y="373"/>
                </a:cubicBezTo>
                <a:moveTo>
                  <a:pt x="806" y="702"/>
                </a:moveTo>
                <a:lnTo>
                  <a:pt x="109" y="702"/>
                </a:lnTo>
                <a:cubicBezTo>
                  <a:pt x="50" y="702"/>
                  <a:pt x="0" y="750"/>
                  <a:pt x="0" y="809"/>
                </a:cubicBezTo>
                <a:cubicBezTo>
                  <a:pt x="0" y="868"/>
                  <a:pt x="50" y="916"/>
                  <a:pt x="109" y="916"/>
                </a:cubicBezTo>
                <a:lnTo>
                  <a:pt x="806" y="916"/>
                </a:lnTo>
                <a:cubicBezTo>
                  <a:pt x="865" y="916"/>
                  <a:pt x="915" y="868"/>
                  <a:pt x="915" y="809"/>
                </a:cubicBezTo>
                <a:cubicBezTo>
                  <a:pt x="915" y="750"/>
                  <a:pt x="865" y="702"/>
                  <a:pt x="806" y="702"/>
                </a:cubicBezTo>
                <a:moveTo>
                  <a:pt x="136" y="835"/>
                </a:moveTo>
                <a:cubicBezTo>
                  <a:pt x="121" y="835"/>
                  <a:pt x="109" y="823"/>
                  <a:pt x="109" y="808"/>
                </a:cubicBezTo>
                <a:cubicBezTo>
                  <a:pt x="109" y="793"/>
                  <a:pt x="122" y="781"/>
                  <a:pt x="136" y="781"/>
                </a:cubicBezTo>
                <a:cubicBezTo>
                  <a:pt x="151" y="781"/>
                  <a:pt x="162" y="793"/>
                  <a:pt x="162" y="808"/>
                </a:cubicBezTo>
                <a:cubicBezTo>
                  <a:pt x="162" y="823"/>
                  <a:pt x="150" y="835"/>
                  <a:pt x="136" y="835"/>
                </a:cubicBezTo>
                <a:moveTo>
                  <a:pt x="243" y="835"/>
                </a:moveTo>
                <a:cubicBezTo>
                  <a:pt x="228" y="835"/>
                  <a:pt x="216" y="823"/>
                  <a:pt x="216" y="808"/>
                </a:cubicBezTo>
                <a:cubicBezTo>
                  <a:pt x="216" y="793"/>
                  <a:pt x="228" y="781"/>
                  <a:pt x="243" y="781"/>
                </a:cubicBezTo>
                <a:cubicBezTo>
                  <a:pt x="258" y="781"/>
                  <a:pt x="270" y="793"/>
                  <a:pt x="270" y="808"/>
                </a:cubicBezTo>
                <a:cubicBezTo>
                  <a:pt x="270" y="823"/>
                  <a:pt x="258" y="835"/>
                  <a:pt x="243" y="835"/>
                </a:cubicBezTo>
                <a:moveTo>
                  <a:pt x="350" y="835"/>
                </a:moveTo>
                <a:cubicBezTo>
                  <a:pt x="335" y="835"/>
                  <a:pt x="323" y="823"/>
                  <a:pt x="323" y="808"/>
                </a:cubicBezTo>
                <a:cubicBezTo>
                  <a:pt x="323" y="793"/>
                  <a:pt x="335" y="781"/>
                  <a:pt x="350" y="781"/>
                </a:cubicBezTo>
                <a:cubicBezTo>
                  <a:pt x="365" y="781"/>
                  <a:pt x="377" y="793"/>
                  <a:pt x="377" y="808"/>
                </a:cubicBezTo>
                <a:cubicBezTo>
                  <a:pt x="377" y="823"/>
                  <a:pt x="365" y="835"/>
                  <a:pt x="350" y="835"/>
                </a:cubicBezTo>
                <a:moveTo>
                  <a:pt x="457" y="835"/>
                </a:moveTo>
                <a:cubicBezTo>
                  <a:pt x="443" y="835"/>
                  <a:pt x="431" y="823"/>
                  <a:pt x="431" y="808"/>
                </a:cubicBezTo>
                <a:cubicBezTo>
                  <a:pt x="431" y="793"/>
                  <a:pt x="443" y="781"/>
                  <a:pt x="457" y="781"/>
                </a:cubicBezTo>
                <a:cubicBezTo>
                  <a:pt x="472" y="781"/>
                  <a:pt x="484" y="793"/>
                  <a:pt x="484" y="808"/>
                </a:cubicBezTo>
                <a:cubicBezTo>
                  <a:pt x="484" y="823"/>
                  <a:pt x="472" y="835"/>
                  <a:pt x="457" y="835"/>
                </a:cubicBezTo>
                <a:moveTo>
                  <a:pt x="565" y="835"/>
                </a:moveTo>
                <a:cubicBezTo>
                  <a:pt x="551" y="835"/>
                  <a:pt x="538" y="823"/>
                  <a:pt x="538" y="808"/>
                </a:cubicBezTo>
                <a:cubicBezTo>
                  <a:pt x="538" y="793"/>
                  <a:pt x="551" y="781"/>
                  <a:pt x="565" y="781"/>
                </a:cubicBezTo>
                <a:cubicBezTo>
                  <a:pt x="580" y="781"/>
                  <a:pt x="591" y="793"/>
                  <a:pt x="591" y="808"/>
                </a:cubicBezTo>
                <a:cubicBezTo>
                  <a:pt x="591" y="823"/>
                  <a:pt x="580" y="835"/>
                  <a:pt x="565" y="835"/>
                </a:cubicBezTo>
                <a:moveTo>
                  <a:pt x="672" y="835"/>
                </a:moveTo>
                <a:cubicBezTo>
                  <a:pt x="657" y="835"/>
                  <a:pt x="645" y="823"/>
                  <a:pt x="645" y="808"/>
                </a:cubicBezTo>
                <a:cubicBezTo>
                  <a:pt x="645" y="793"/>
                  <a:pt x="657" y="781"/>
                  <a:pt x="672" y="781"/>
                </a:cubicBezTo>
                <a:cubicBezTo>
                  <a:pt x="687" y="781"/>
                  <a:pt x="699" y="793"/>
                  <a:pt x="699" y="808"/>
                </a:cubicBezTo>
                <a:cubicBezTo>
                  <a:pt x="699" y="823"/>
                  <a:pt x="687" y="835"/>
                  <a:pt x="672" y="835"/>
                </a:cubicBezTo>
                <a:moveTo>
                  <a:pt x="779" y="835"/>
                </a:moveTo>
                <a:cubicBezTo>
                  <a:pt x="764" y="835"/>
                  <a:pt x="752" y="823"/>
                  <a:pt x="752" y="808"/>
                </a:cubicBezTo>
                <a:cubicBezTo>
                  <a:pt x="752" y="793"/>
                  <a:pt x="764" y="781"/>
                  <a:pt x="779" y="781"/>
                </a:cubicBezTo>
                <a:cubicBezTo>
                  <a:pt x="794" y="781"/>
                  <a:pt x="806" y="793"/>
                  <a:pt x="806" y="808"/>
                </a:cubicBezTo>
                <a:cubicBezTo>
                  <a:pt x="806" y="823"/>
                  <a:pt x="794" y="835"/>
                  <a:pt x="779" y="835"/>
                </a:cubicBezTo>
                <a:moveTo>
                  <a:pt x="217" y="563"/>
                </a:moveTo>
                <a:cubicBezTo>
                  <a:pt x="217" y="549"/>
                  <a:pt x="205" y="536"/>
                  <a:pt x="190" y="536"/>
                </a:cubicBezTo>
                <a:lnTo>
                  <a:pt x="80" y="536"/>
                </a:lnTo>
                <a:cubicBezTo>
                  <a:pt x="66" y="536"/>
                  <a:pt x="54" y="548"/>
                  <a:pt x="54" y="563"/>
                </a:cubicBezTo>
                <a:lnTo>
                  <a:pt x="54" y="658"/>
                </a:lnTo>
                <a:cubicBezTo>
                  <a:pt x="70" y="652"/>
                  <a:pt x="90" y="648"/>
                  <a:pt x="109" y="648"/>
                </a:cubicBezTo>
                <a:lnTo>
                  <a:pt x="217" y="648"/>
                </a:lnTo>
                <a:lnTo>
                  <a:pt x="217" y="563"/>
                </a:lnTo>
                <a:moveTo>
                  <a:pt x="645" y="161"/>
                </a:moveTo>
                <a:lnTo>
                  <a:pt x="533" y="161"/>
                </a:lnTo>
                <a:cubicBezTo>
                  <a:pt x="536" y="170"/>
                  <a:pt x="538" y="178"/>
                  <a:pt x="538" y="188"/>
                </a:cubicBezTo>
                <a:lnTo>
                  <a:pt x="538" y="357"/>
                </a:lnTo>
                <a:cubicBezTo>
                  <a:pt x="601" y="327"/>
                  <a:pt x="645" y="262"/>
                  <a:pt x="645" y="188"/>
                </a:cubicBezTo>
                <a:lnTo>
                  <a:pt x="645" y="161"/>
                </a:lnTo>
                <a:moveTo>
                  <a:pt x="645" y="563"/>
                </a:moveTo>
                <a:cubicBezTo>
                  <a:pt x="645" y="549"/>
                  <a:pt x="633" y="536"/>
                  <a:pt x="619" y="536"/>
                </a:cubicBezTo>
                <a:lnTo>
                  <a:pt x="511" y="536"/>
                </a:lnTo>
                <a:cubicBezTo>
                  <a:pt x="497" y="536"/>
                  <a:pt x="485" y="548"/>
                  <a:pt x="485" y="563"/>
                </a:cubicBezTo>
                <a:lnTo>
                  <a:pt x="485" y="648"/>
                </a:lnTo>
                <a:lnTo>
                  <a:pt x="646" y="648"/>
                </a:lnTo>
                <a:lnTo>
                  <a:pt x="646" y="563"/>
                </a:lnTo>
                <a:lnTo>
                  <a:pt x="645" y="563"/>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54" name="Google Shape;954;p75"/>
          <p:cNvSpPr/>
          <p:nvPr/>
        </p:nvSpPr>
        <p:spPr>
          <a:xfrm>
            <a:off x="3919317" y="3670446"/>
            <a:ext cx="464991" cy="464994"/>
          </a:xfrm>
          <a:custGeom>
            <a:rect b="b" l="l" r="r" t="t"/>
            <a:pathLst>
              <a:path extrusionOk="0" h="916" w="916">
                <a:moveTo>
                  <a:pt x="350" y="594"/>
                </a:moveTo>
                <a:cubicBezTo>
                  <a:pt x="336" y="594"/>
                  <a:pt x="324" y="606"/>
                  <a:pt x="324" y="620"/>
                </a:cubicBezTo>
                <a:cubicBezTo>
                  <a:pt x="324" y="635"/>
                  <a:pt x="335" y="647"/>
                  <a:pt x="350" y="647"/>
                </a:cubicBezTo>
                <a:cubicBezTo>
                  <a:pt x="364" y="647"/>
                  <a:pt x="377" y="635"/>
                  <a:pt x="377" y="620"/>
                </a:cubicBezTo>
                <a:cubicBezTo>
                  <a:pt x="377" y="606"/>
                  <a:pt x="365" y="594"/>
                  <a:pt x="350" y="594"/>
                </a:cubicBezTo>
                <a:moveTo>
                  <a:pt x="512" y="809"/>
                </a:moveTo>
                <a:lnTo>
                  <a:pt x="404" y="809"/>
                </a:lnTo>
                <a:cubicBezTo>
                  <a:pt x="390" y="809"/>
                  <a:pt x="378" y="821"/>
                  <a:pt x="378" y="836"/>
                </a:cubicBezTo>
                <a:lnTo>
                  <a:pt x="378" y="916"/>
                </a:lnTo>
                <a:lnTo>
                  <a:pt x="539" y="916"/>
                </a:lnTo>
                <a:lnTo>
                  <a:pt x="539" y="836"/>
                </a:lnTo>
                <a:cubicBezTo>
                  <a:pt x="538" y="821"/>
                  <a:pt x="526" y="809"/>
                  <a:pt x="512" y="809"/>
                </a:cubicBezTo>
                <a:moveTo>
                  <a:pt x="0" y="621"/>
                </a:moveTo>
                <a:lnTo>
                  <a:pt x="0" y="729"/>
                </a:lnTo>
                <a:cubicBezTo>
                  <a:pt x="0" y="773"/>
                  <a:pt x="36" y="809"/>
                  <a:pt x="80" y="809"/>
                </a:cubicBezTo>
                <a:lnTo>
                  <a:pt x="109" y="809"/>
                </a:lnTo>
                <a:lnTo>
                  <a:pt x="109" y="541"/>
                </a:lnTo>
                <a:lnTo>
                  <a:pt x="80" y="541"/>
                </a:lnTo>
                <a:cubicBezTo>
                  <a:pt x="36" y="541"/>
                  <a:pt x="0" y="577"/>
                  <a:pt x="0" y="621"/>
                </a:cubicBezTo>
                <a:moveTo>
                  <a:pt x="578" y="292"/>
                </a:moveTo>
                <a:cubicBezTo>
                  <a:pt x="560" y="255"/>
                  <a:pt x="526" y="229"/>
                  <a:pt x="485" y="220"/>
                </a:cubicBezTo>
                <a:lnTo>
                  <a:pt x="485" y="156"/>
                </a:lnTo>
                <a:cubicBezTo>
                  <a:pt x="518" y="144"/>
                  <a:pt x="541" y="112"/>
                  <a:pt x="538" y="75"/>
                </a:cubicBezTo>
                <a:cubicBezTo>
                  <a:pt x="536" y="35"/>
                  <a:pt x="504" y="3"/>
                  <a:pt x="464" y="0"/>
                </a:cubicBezTo>
                <a:cubicBezTo>
                  <a:pt x="417" y="-3"/>
                  <a:pt x="378" y="34"/>
                  <a:pt x="378" y="81"/>
                </a:cubicBezTo>
                <a:cubicBezTo>
                  <a:pt x="378" y="116"/>
                  <a:pt x="400" y="145"/>
                  <a:pt x="431" y="156"/>
                </a:cubicBezTo>
                <a:lnTo>
                  <a:pt x="431" y="220"/>
                </a:lnTo>
                <a:cubicBezTo>
                  <a:pt x="390" y="229"/>
                  <a:pt x="356" y="255"/>
                  <a:pt x="338" y="292"/>
                </a:cubicBezTo>
                <a:cubicBezTo>
                  <a:pt x="376" y="278"/>
                  <a:pt x="416" y="270"/>
                  <a:pt x="458" y="270"/>
                </a:cubicBezTo>
                <a:cubicBezTo>
                  <a:pt x="500" y="270"/>
                  <a:pt x="541" y="278"/>
                  <a:pt x="578" y="292"/>
                </a:cubicBezTo>
                <a:moveTo>
                  <a:pt x="565" y="594"/>
                </a:moveTo>
                <a:cubicBezTo>
                  <a:pt x="550" y="594"/>
                  <a:pt x="538" y="606"/>
                  <a:pt x="538" y="620"/>
                </a:cubicBezTo>
                <a:cubicBezTo>
                  <a:pt x="538" y="635"/>
                  <a:pt x="550" y="647"/>
                  <a:pt x="565" y="647"/>
                </a:cubicBezTo>
                <a:cubicBezTo>
                  <a:pt x="580" y="647"/>
                  <a:pt x="592" y="635"/>
                  <a:pt x="592" y="620"/>
                </a:cubicBezTo>
                <a:cubicBezTo>
                  <a:pt x="592" y="606"/>
                  <a:pt x="580" y="594"/>
                  <a:pt x="565" y="594"/>
                </a:cubicBezTo>
                <a:moveTo>
                  <a:pt x="835" y="541"/>
                </a:moveTo>
                <a:lnTo>
                  <a:pt x="807" y="541"/>
                </a:lnTo>
                <a:lnTo>
                  <a:pt x="807" y="809"/>
                </a:lnTo>
                <a:lnTo>
                  <a:pt x="836" y="809"/>
                </a:lnTo>
                <a:cubicBezTo>
                  <a:pt x="880" y="809"/>
                  <a:pt x="916" y="773"/>
                  <a:pt x="916" y="729"/>
                </a:cubicBezTo>
                <a:lnTo>
                  <a:pt x="916" y="621"/>
                </a:lnTo>
                <a:cubicBezTo>
                  <a:pt x="916" y="577"/>
                  <a:pt x="880" y="541"/>
                  <a:pt x="835" y="541"/>
                </a:cubicBezTo>
                <a:moveTo>
                  <a:pt x="458" y="325"/>
                </a:moveTo>
                <a:cubicBezTo>
                  <a:pt x="295" y="325"/>
                  <a:pt x="163" y="459"/>
                  <a:pt x="163" y="621"/>
                </a:cubicBezTo>
                <a:lnTo>
                  <a:pt x="163" y="836"/>
                </a:lnTo>
                <a:cubicBezTo>
                  <a:pt x="163" y="880"/>
                  <a:pt x="199" y="916"/>
                  <a:pt x="244" y="916"/>
                </a:cubicBezTo>
                <a:lnTo>
                  <a:pt x="324" y="916"/>
                </a:lnTo>
                <a:lnTo>
                  <a:pt x="324" y="836"/>
                </a:lnTo>
                <a:cubicBezTo>
                  <a:pt x="324" y="791"/>
                  <a:pt x="360" y="755"/>
                  <a:pt x="404" y="755"/>
                </a:cubicBezTo>
                <a:lnTo>
                  <a:pt x="512" y="755"/>
                </a:lnTo>
                <a:cubicBezTo>
                  <a:pt x="556" y="755"/>
                  <a:pt x="592" y="791"/>
                  <a:pt x="592" y="836"/>
                </a:cubicBezTo>
                <a:lnTo>
                  <a:pt x="592" y="916"/>
                </a:lnTo>
                <a:lnTo>
                  <a:pt x="672" y="916"/>
                </a:lnTo>
                <a:cubicBezTo>
                  <a:pt x="717" y="916"/>
                  <a:pt x="753" y="880"/>
                  <a:pt x="753" y="836"/>
                </a:cubicBezTo>
                <a:lnTo>
                  <a:pt x="753" y="621"/>
                </a:lnTo>
                <a:cubicBezTo>
                  <a:pt x="753" y="459"/>
                  <a:pt x="621" y="325"/>
                  <a:pt x="458" y="325"/>
                </a:cubicBezTo>
                <a:moveTo>
                  <a:pt x="350" y="701"/>
                </a:moveTo>
                <a:cubicBezTo>
                  <a:pt x="306" y="701"/>
                  <a:pt x="270" y="665"/>
                  <a:pt x="270" y="620"/>
                </a:cubicBezTo>
                <a:cubicBezTo>
                  <a:pt x="270" y="576"/>
                  <a:pt x="306" y="540"/>
                  <a:pt x="350" y="540"/>
                </a:cubicBezTo>
                <a:cubicBezTo>
                  <a:pt x="395" y="540"/>
                  <a:pt x="431" y="576"/>
                  <a:pt x="431" y="620"/>
                </a:cubicBezTo>
                <a:cubicBezTo>
                  <a:pt x="431" y="665"/>
                  <a:pt x="395" y="701"/>
                  <a:pt x="350" y="701"/>
                </a:cubicBezTo>
                <a:moveTo>
                  <a:pt x="565" y="701"/>
                </a:moveTo>
                <a:cubicBezTo>
                  <a:pt x="520" y="701"/>
                  <a:pt x="484" y="665"/>
                  <a:pt x="484" y="620"/>
                </a:cubicBezTo>
                <a:cubicBezTo>
                  <a:pt x="484" y="576"/>
                  <a:pt x="521" y="540"/>
                  <a:pt x="565" y="540"/>
                </a:cubicBezTo>
                <a:cubicBezTo>
                  <a:pt x="609" y="540"/>
                  <a:pt x="645" y="576"/>
                  <a:pt x="645" y="620"/>
                </a:cubicBezTo>
                <a:cubicBezTo>
                  <a:pt x="645" y="665"/>
                  <a:pt x="609" y="701"/>
                  <a:pt x="565" y="701"/>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55" name="Google Shape;955;p75"/>
          <p:cNvSpPr/>
          <p:nvPr/>
        </p:nvSpPr>
        <p:spPr>
          <a:xfrm>
            <a:off x="4755897" y="3670446"/>
            <a:ext cx="464991" cy="464994"/>
          </a:xfrm>
          <a:custGeom>
            <a:rect b="b" l="l" r="r" t="t"/>
            <a:pathLst>
              <a:path extrusionOk="0" h="916" w="916">
                <a:moveTo>
                  <a:pt x="431" y="134"/>
                </a:moveTo>
                <a:lnTo>
                  <a:pt x="244" y="134"/>
                </a:lnTo>
                <a:cubicBezTo>
                  <a:pt x="184" y="134"/>
                  <a:pt x="136" y="182"/>
                  <a:pt x="136" y="242"/>
                </a:cubicBezTo>
                <a:lnTo>
                  <a:pt x="136" y="432"/>
                </a:lnTo>
                <a:lnTo>
                  <a:pt x="431" y="432"/>
                </a:lnTo>
                <a:lnTo>
                  <a:pt x="431" y="134"/>
                </a:lnTo>
                <a:moveTo>
                  <a:pt x="351" y="324"/>
                </a:moveTo>
                <a:lnTo>
                  <a:pt x="324" y="324"/>
                </a:lnTo>
                <a:lnTo>
                  <a:pt x="324" y="350"/>
                </a:lnTo>
                <a:cubicBezTo>
                  <a:pt x="324" y="364"/>
                  <a:pt x="314" y="377"/>
                  <a:pt x="300" y="378"/>
                </a:cubicBezTo>
                <a:cubicBezTo>
                  <a:pt x="284" y="379"/>
                  <a:pt x="271" y="367"/>
                  <a:pt x="271" y="351"/>
                </a:cubicBezTo>
                <a:lnTo>
                  <a:pt x="271" y="324"/>
                </a:lnTo>
                <a:lnTo>
                  <a:pt x="245" y="324"/>
                </a:lnTo>
                <a:cubicBezTo>
                  <a:pt x="231" y="324"/>
                  <a:pt x="218" y="314"/>
                  <a:pt x="217" y="300"/>
                </a:cubicBezTo>
                <a:cubicBezTo>
                  <a:pt x="216" y="284"/>
                  <a:pt x="228" y="271"/>
                  <a:pt x="244" y="271"/>
                </a:cubicBezTo>
                <a:lnTo>
                  <a:pt x="270" y="271"/>
                </a:lnTo>
                <a:lnTo>
                  <a:pt x="270" y="245"/>
                </a:lnTo>
                <a:cubicBezTo>
                  <a:pt x="270" y="231"/>
                  <a:pt x="281" y="218"/>
                  <a:pt x="295" y="217"/>
                </a:cubicBezTo>
                <a:cubicBezTo>
                  <a:pt x="311" y="216"/>
                  <a:pt x="324" y="228"/>
                  <a:pt x="324" y="244"/>
                </a:cubicBezTo>
                <a:lnTo>
                  <a:pt x="324" y="271"/>
                </a:lnTo>
                <a:lnTo>
                  <a:pt x="350" y="271"/>
                </a:lnTo>
                <a:cubicBezTo>
                  <a:pt x="364" y="271"/>
                  <a:pt x="376" y="281"/>
                  <a:pt x="378" y="295"/>
                </a:cubicBezTo>
                <a:cubicBezTo>
                  <a:pt x="379" y="311"/>
                  <a:pt x="367" y="324"/>
                  <a:pt x="351" y="324"/>
                </a:cubicBezTo>
                <a:moveTo>
                  <a:pt x="458" y="0"/>
                </a:moveTo>
                <a:cubicBezTo>
                  <a:pt x="381" y="0"/>
                  <a:pt x="310" y="29"/>
                  <a:pt x="256" y="81"/>
                </a:cubicBezTo>
                <a:lnTo>
                  <a:pt x="661" y="81"/>
                </a:lnTo>
                <a:cubicBezTo>
                  <a:pt x="607" y="29"/>
                  <a:pt x="534" y="0"/>
                  <a:pt x="458" y="0"/>
                </a:cubicBezTo>
                <a:moveTo>
                  <a:pt x="485" y="780"/>
                </a:moveTo>
                <a:lnTo>
                  <a:pt x="675" y="780"/>
                </a:lnTo>
                <a:cubicBezTo>
                  <a:pt x="734" y="780"/>
                  <a:pt x="782" y="732"/>
                  <a:pt x="782" y="673"/>
                </a:cubicBezTo>
                <a:lnTo>
                  <a:pt x="782" y="485"/>
                </a:lnTo>
                <a:lnTo>
                  <a:pt x="485" y="485"/>
                </a:lnTo>
                <a:lnTo>
                  <a:pt x="485" y="780"/>
                </a:lnTo>
                <a:moveTo>
                  <a:pt x="565" y="539"/>
                </a:moveTo>
                <a:lnTo>
                  <a:pt x="673" y="539"/>
                </a:lnTo>
                <a:cubicBezTo>
                  <a:pt x="687" y="539"/>
                  <a:pt x="699" y="549"/>
                  <a:pt x="701" y="563"/>
                </a:cubicBezTo>
                <a:cubicBezTo>
                  <a:pt x="702" y="579"/>
                  <a:pt x="690" y="592"/>
                  <a:pt x="674" y="592"/>
                </a:cubicBezTo>
                <a:lnTo>
                  <a:pt x="566" y="592"/>
                </a:lnTo>
                <a:cubicBezTo>
                  <a:pt x="552" y="592"/>
                  <a:pt x="540" y="582"/>
                  <a:pt x="538" y="568"/>
                </a:cubicBezTo>
                <a:cubicBezTo>
                  <a:pt x="537" y="552"/>
                  <a:pt x="549" y="539"/>
                  <a:pt x="565" y="539"/>
                </a:cubicBezTo>
                <a:moveTo>
                  <a:pt x="565" y="646"/>
                </a:moveTo>
                <a:lnTo>
                  <a:pt x="673" y="646"/>
                </a:lnTo>
                <a:cubicBezTo>
                  <a:pt x="687" y="646"/>
                  <a:pt x="699" y="657"/>
                  <a:pt x="701" y="671"/>
                </a:cubicBezTo>
                <a:cubicBezTo>
                  <a:pt x="702" y="686"/>
                  <a:pt x="690" y="700"/>
                  <a:pt x="674" y="700"/>
                </a:cubicBezTo>
                <a:lnTo>
                  <a:pt x="566" y="700"/>
                </a:lnTo>
                <a:cubicBezTo>
                  <a:pt x="552" y="700"/>
                  <a:pt x="540" y="689"/>
                  <a:pt x="538" y="675"/>
                </a:cubicBezTo>
                <a:cubicBezTo>
                  <a:pt x="537" y="659"/>
                  <a:pt x="549" y="646"/>
                  <a:pt x="565" y="646"/>
                </a:cubicBezTo>
                <a:moveTo>
                  <a:pt x="0" y="350"/>
                </a:moveTo>
                <a:lnTo>
                  <a:pt x="0" y="566"/>
                </a:lnTo>
                <a:cubicBezTo>
                  <a:pt x="0" y="610"/>
                  <a:pt x="38" y="647"/>
                  <a:pt x="83" y="647"/>
                </a:cubicBezTo>
                <a:lnTo>
                  <a:pt x="83" y="269"/>
                </a:lnTo>
                <a:cubicBezTo>
                  <a:pt x="38" y="269"/>
                  <a:pt x="0" y="306"/>
                  <a:pt x="0" y="350"/>
                </a:cubicBezTo>
                <a:moveTo>
                  <a:pt x="836" y="270"/>
                </a:moveTo>
                <a:lnTo>
                  <a:pt x="836" y="646"/>
                </a:lnTo>
                <a:cubicBezTo>
                  <a:pt x="880" y="646"/>
                  <a:pt x="916" y="610"/>
                  <a:pt x="916" y="565"/>
                </a:cubicBezTo>
                <a:lnTo>
                  <a:pt x="916" y="351"/>
                </a:lnTo>
                <a:cubicBezTo>
                  <a:pt x="916" y="306"/>
                  <a:pt x="880" y="270"/>
                  <a:pt x="836" y="270"/>
                </a:cubicBezTo>
                <a:moveTo>
                  <a:pt x="458" y="916"/>
                </a:moveTo>
                <a:cubicBezTo>
                  <a:pt x="534" y="916"/>
                  <a:pt x="607" y="885"/>
                  <a:pt x="661" y="834"/>
                </a:cubicBezTo>
                <a:lnTo>
                  <a:pt x="256" y="834"/>
                </a:lnTo>
                <a:cubicBezTo>
                  <a:pt x="310" y="885"/>
                  <a:pt x="381" y="916"/>
                  <a:pt x="458" y="916"/>
                </a:cubicBezTo>
                <a:moveTo>
                  <a:pt x="675" y="134"/>
                </a:moveTo>
                <a:lnTo>
                  <a:pt x="485" y="134"/>
                </a:lnTo>
                <a:lnTo>
                  <a:pt x="485" y="432"/>
                </a:lnTo>
                <a:lnTo>
                  <a:pt x="782" y="432"/>
                </a:lnTo>
                <a:lnTo>
                  <a:pt x="782" y="244"/>
                </a:lnTo>
                <a:cubicBezTo>
                  <a:pt x="782" y="184"/>
                  <a:pt x="734" y="134"/>
                  <a:pt x="675" y="134"/>
                </a:cubicBezTo>
                <a:moveTo>
                  <a:pt x="674" y="324"/>
                </a:moveTo>
                <a:lnTo>
                  <a:pt x="566" y="324"/>
                </a:lnTo>
                <a:cubicBezTo>
                  <a:pt x="552" y="324"/>
                  <a:pt x="540" y="314"/>
                  <a:pt x="538" y="300"/>
                </a:cubicBezTo>
                <a:cubicBezTo>
                  <a:pt x="537" y="284"/>
                  <a:pt x="549" y="271"/>
                  <a:pt x="565" y="271"/>
                </a:cubicBezTo>
                <a:lnTo>
                  <a:pt x="673" y="271"/>
                </a:lnTo>
                <a:cubicBezTo>
                  <a:pt x="687" y="271"/>
                  <a:pt x="699" y="281"/>
                  <a:pt x="701" y="295"/>
                </a:cubicBezTo>
                <a:cubicBezTo>
                  <a:pt x="702" y="311"/>
                  <a:pt x="690" y="324"/>
                  <a:pt x="674" y="324"/>
                </a:cubicBezTo>
                <a:moveTo>
                  <a:pt x="431" y="485"/>
                </a:moveTo>
                <a:lnTo>
                  <a:pt x="136" y="485"/>
                </a:lnTo>
                <a:lnTo>
                  <a:pt x="136" y="673"/>
                </a:lnTo>
                <a:cubicBezTo>
                  <a:pt x="136" y="732"/>
                  <a:pt x="184" y="780"/>
                  <a:pt x="244" y="780"/>
                </a:cubicBezTo>
                <a:lnTo>
                  <a:pt x="431" y="780"/>
                </a:lnTo>
                <a:lnTo>
                  <a:pt x="431" y="485"/>
                </a:lnTo>
                <a:moveTo>
                  <a:pt x="369" y="653"/>
                </a:moveTo>
                <a:cubicBezTo>
                  <a:pt x="380" y="664"/>
                  <a:pt x="380" y="681"/>
                  <a:pt x="369" y="691"/>
                </a:cubicBezTo>
                <a:cubicBezTo>
                  <a:pt x="359" y="702"/>
                  <a:pt x="342" y="702"/>
                  <a:pt x="332" y="691"/>
                </a:cubicBezTo>
                <a:lnTo>
                  <a:pt x="297" y="657"/>
                </a:lnTo>
                <a:lnTo>
                  <a:pt x="262" y="691"/>
                </a:lnTo>
                <a:cubicBezTo>
                  <a:pt x="252" y="702"/>
                  <a:pt x="235" y="702"/>
                  <a:pt x="224" y="691"/>
                </a:cubicBezTo>
                <a:cubicBezTo>
                  <a:pt x="214" y="681"/>
                  <a:pt x="214" y="664"/>
                  <a:pt x="224" y="653"/>
                </a:cubicBezTo>
                <a:lnTo>
                  <a:pt x="259" y="619"/>
                </a:lnTo>
                <a:lnTo>
                  <a:pt x="224" y="584"/>
                </a:lnTo>
                <a:cubicBezTo>
                  <a:pt x="214" y="574"/>
                  <a:pt x="214" y="557"/>
                  <a:pt x="224" y="546"/>
                </a:cubicBezTo>
                <a:cubicBezTo>
                  <a:pt x="235" y="536"/>
                  <a:pt x="252" y="536"/>
                  <a:pt x="262" y="546"/>
                </a:cubicBezTo>
                <a:lnTo>
                  <a:pt x="297" y="581"/>
                </a:lnTo>
                <a:lnTo>
                  <a:pt x="332" y="546"/>
                </a:lnTo>
                <a:cubicBezTo>
                  <a:pt x="342" y="536"/>
                  <a:pt x="359" y="536"/>
                  <a:pt x="369" y="546"/>
                </a:cubicBezTo>
                <a:cubicBezTo>
                  <a:pt x="380" y="557"/>
                  <a:pt x="380" y="574"/>
                  <a:pt x="369" y="584"/>
                </a:cubicBezTo>
                <a:lnTo>
                  <a:pt x="335" y="619"/>
                </a:lnTo>
                <a:lnTo>
                  <a:pt x="369" y="653"/>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56" name="Google Shape;956;p75"/>
          <p:cNvSpPr/>
          <p:nvPr/>
        </p:nvSpPr>
        <p:spPr>
          <a:xfrm>
            <a:off x="3163451" y="3670446"/>
            <a:ext cx="466007" cy="464486"/>
          </a:xfrm>
          <a:custGeom>
            <a:rect b="b" l="l" r="r" t="t"/>
            <a:pathLst>
              <a:path extrusionOk="0" h="915" w="918">
                <a:moveTo>
                  <a:pt x="914" y="703"/>
                </a:moveTo>
                <a:cubicBezTo>
                  <a:pt x="881" y="605"/>
                  <a:pt x="783" y="535"/>
                  <a:pt x="679" y="535"/>
                </a:cubicBezTo>
                <a:lnTo>
                  <a:pt x="192" y="535"/>
                </a:lnTo>
                <a:cubicBezTo>
                  <a:pt x="89" y="535"/>
                  <a:pt x="1" y="622"/>
                  <a:pt x="0" y="725"/>
                </a:cubicBezTo>
                <a:cubicBezTo>
                  <a:pt x="-1" y="771"/>
                  <a:pt x="37" y="808"/>
                  <a:pt x="83" y="808"/>
                </a:cubicBezTo>
                <a:lnTo>
                  <a:pt x="87" y="808"/>
                </a:lnTo>
                <a:cubicBezTo>
                  <a:pt x="99" y="747"/>
                  <a:pt x="154" y="700"/>
                  <a:pt x="219" y="700"/>
                </a:cubicBezTo>
                <a:cubicBezTo>
                  <a:pt x="283" y="700"/>
                  <a:pt x="340" y="747"/>
                  <a:pt x="352" y="808"/>
                </a:cubicBezTo>
                <a:lnTo>
                  <a:pt x="574" y="808"/>
                </a:lnTo>
                <a:cubicBezTo>
                  <a:pt x="587" y="747"/>
                  <a:pt x="641" y="700"/>
                  <a:pt x="706" y="700"/>
                </a:cubicBezTo>
                <a:cubicBezTo>
                  <a:pt x="771" y="700"/>
                  <a:pt x="825" y="746"/>
                  <a:pt x="838" y="807"/>
                </a:cubicBezTo>
                <a:cubicBezTo>
                  <a:pt x="862" y="805"/>
                  <a:pt x="889" y="793"/>
                  <a:pt x="903" y="774"/>
                </a:cubicBezTo>
                <a:cubicBezTo>
                  <a:pt x="918" y="753"/>
                  <a:pt x="922" y="727"/>
                  <a:pt x="914" y="703"/>
                </a:cubicBezTo>
                <a:moveTo>
                  <a:pt x="462" y="701"/>
                </a:moveTo>
                <a:lnTo>
                  <a:pt x="410" y="701"/>
                </a:lnTo>
                <a:cubicBezTo>
                  <a:pt x="396" y="701"/>
                  <a:pt x="383" y="690"/>
                  <a:pt x="382" y="676"/>
                </a:cubicBezTo>
                <a:cubicBezTo>
                  <a:pt x="381" y="660"/>
                  <a:pt x="393" y="647"/>
                  <a:pt x="409" y="647"/>
                </a:cubicBezTo>
                <a:lnTo>
                  <a:pt x="462" y="647"/>
                </a:lnTo>
                <a:cubicBezTo>
                  <a:pt x="476" y="647"/>
                  <a:pt x="488" y="657"/>
                  <a:pt x="489" y="671"/>
                </a:cubicBezTo>
                <a:cubicBezTo>
                  <a:pt x="491" y="687"/>
                  <a:pt x="478" y="701"/>
                  <a:pt x="462" y="701"/>
                </a:cubicBezTo>
                <a:moveTo>
                  <a:pt x="190" y="482"/>
                </a:moveTo>
                <a:lnTo>
                  <a:pt x="381" y="482"/>
                </a:lnTo>
                <a:lnTo>
                  <a:pt x="381" y="374"/>
                </a:lnTo>
                <a:lnTo>
                  <a:pt x="324" y="374"/>
                </a:lnTo>
                <a:cubicBezTo>
                  <a:pt x="266" y="374"/>
                  <a:pt x="213" y="412"/>
                  <a:pt x="195" y="468"/>
                </a:cubicBezTo>
                <a:lnTo>
                  <a:pt x="190" y="482"/>
                </a:lnTo>
                <a:moveTo>
                  <a:pt x="139" y="321"/>
                </a:moveTo>
                <a:cubicBezTo>
                  <a:pt x="154" y="321"/>
                  <a:pt x="166" y="309"/>
                  <a:pt x="166" y="295"/>
                </a:cubicBezTo>
                <a:cubicBezTo>
                  <a:pt x="166" y="162"/>
                  <a:pt x="276" y="53"/>
                  <a:pt x="409" y="53"/>
                </a:cubicBezTo>
                <a:cubicBezTo>
                  <a:pt x="542" y="53"/>
                  <a:pt x="652" y="162"/>
                  <a:pt x="652" y="295"/>
                </a:cubicBezTo>
                <a:cubicBezTo>
                  <a:pt x="652" y="310"/>
                  <a:pt x="664" y="321"/>
                  <a:pt x="679" y="321"/>
                </a:cubicBezTo>
                <a:cubicBezTo>
                  <a:pt x="693" y="321"/>
                  <a:pt x="705" y="309"/>
                  <a:pt x="705" y="295"/>
                </a:cubicBezTo>
                <a:cubicBezTo>
                  <a:pt x="705" y="132"/>
                  <a:pt x="571" y="0"/>
                  <a:pt x="409" y="0"/>
                </a:cubicBezTo>
                <a:cubicBezTo>
                  <a:pt x="246" y="0"/>
                  <a:pt x="112" y="132"/>
                  <a:pt x="112" y="295"/>
                </a:cubicBezTo>
                <a:cubicBezTo>
                  <a:pt x="112" y="309"/>
                  <a:pt x="124" y="321"/>
                  <a:pt x="139" y="321"/>
                </a:cubicBezTo>
                <a:moveTo>
                  <a:pt x="409" y="268"/>
                </a:moveTo>
                <a:cubicBezTo>
                  <a:pt x="424" y="268"/>
                  <a:pt x="436" y="280"/>
                  <a:pt x="436" y="295"/>
                </a:cubicBezTo>
                <a:cubicBezTo>
                  <a:pt x="436" y="309"/>
                  <a:pt x="448" y="321"/>
                  <a:pt x="462" y="321"/>
                </a:cubicBezTo>
                <a:cubicBezTo>
                  <a:pt x="477" y="321"/>
                  <a:pt x="489" y="309"/>
                  <a:pt x="489" y="295"/>
                </a:cubicBezTo>
                <a:cubicBezTo>
                  <a:pt x="489" y="250"/>
                  <a:pt x="453" y="214"/>
                  <a:pt x="409" y="214"/>
                </a:cubicBezTo>
                <a:cubicBezTo>
                  <a:pt x="364" y="214"/>
                  <a:pt x="328" y="250"/>
                  <a:pt x="328" y="295"/>
                </a:cubicBezTo>
                <a:cubicBezTo>
                  <a:pt x="328" y="309"/>
                  <a:pt x="340" y="321"/>
                  <a:pt x="355" y="321"/>
                </a:cubicBezTo>
                <a:cubicBezTo>
                  <a:pt x="370" y="321"/>
                  <a:pt x="382" y="309"/>
                  <a:pt x="382" y="295"/>
                </a:cubicBezTo>
                <a:cubicBezTo>
                  <a:pt x="382" y="280"/>
                  <a:pt x="394" y="268"/>
                  <a:pt x="409" y="268"/>
                </a:cubicBezTo>
                <a:moveTo>
                  <a:pt x="273" y="295"/>
                </a:moveTo>
                <a:cubicBezTo>
                  <a:pt x="273" y="221"/>
                  <a:pt x="335" y="161"/>
                  <a:pt x="409" y="161"/>
                </a:cubicBezTo>
                <a:cubicBezTo>
                  <a:pt x="483" y="161"/>
                  <a:pt x="545" y="221"/>
                  <a:pt x="545" y="295"/>
                </a:cubicBezTo>
                <a:cubicBezTo>
                  <a:pt x="545" y="310"/>
                  <a:pt x="556" y="321"/>
                  <a:pt x="571" y="321"/>
                </a:cubicBezTo>
                <a:cubicBezTo>
                  <a:pt x="585" y="321"/>
                  <a:pt x="598" y="309"/>
                  <a:pt x="598" y="295"/>
                </a:cubicBezTo>
                <a:cubicBezTo>
                  <a:pt x="598" y="191"/>
                  <a:pt x="512" y="107"/>
                  <a:pt x="409" y="107"/>
                </a:cubicBezTo>
                <a:cubicBezTo>
                  <a:pt x="305" y="107"/>
                  <a:pt x="219" y="191"/>
                  <a:pt x="219" y="295"/>
                </a:cubicBezTo>
                <a:cubicBezTo>
                  <a:pt x="219" y="310"/>
                  <a:pt x="231" y="321"/>
                  <a:pt x="246" y="321"/>
                </a:cubicBezTo>
                <a:cubicBezTo>
                  <a:pt x="261" y="321"/>
                  <a:pt x="273" y="309"/>
                  <a:pt x="273" y="295"/>
                </a:cubicBezTo>
                <a:moveTo>
                  <a:pt x="705" y="754"/>
                </a:moveTo>
                <a:cubicBezTo>
                  <a:pt x="661" y="754"/>
                  <a:pt x="625" y="790"/>
                  <a:pt x="625" y="834"/>
                </a:cubicBezTo>
                <a:cubicBezTo>
                  <a:pt x="625" y="879"/>
                  <a:pt x="660" y="915"/>
                  <a:pt x="705" y="915"/>
                </a:cubicBezTo>
                <a:cubicBezTo>
                  <a:pt x="749" y="915"/>
                  <a:pt x="786" y="879"/>
                  <a:pt x="786" y="834"/>
                </a:cubicBezTo>
                <a:cubicBezTo>
                  <a:pt x="786" y="790"/>
                  <a:pt x="750" y="754"/>
                  <a:pt x="705" y="754"/>
                </a:cubicBezTo>
                <a:moveTo>
                  <a:pt x="219" y="754"/>
                </a:moveTo>
                <a:cubicBezTo>
                  <a:pt x="175" y="754"/>
                  <a:pt x="139" y="790"/>
                  <a:pt x="139" y="834"/>
                </a:cubicBezTo>
                <a:cubicBezTo>
                  <a:pt x="139" y="879"/>
                  <a:pt x="175" y="915"/>
                  <a:pt x="219" y="915"/>
                </a:cubicBezTo>
                <a:cubicBezTo>
                  <a:pt x="264" y="915"/>
                  <a:pt x="300" y="879"/>
                  <a:pt x="300" y="834"/>
                </a:cubicBezTo>
                <a:cubicBezTo>
                  <a:pt x="300" y="790"/>
                  <a:pt x="264" y="754"/>
                  <a:pt x="219" y="754"/>
                </a:cubicBezTo>
                <a:moveTo>
                  <a:pt x="620" y="466"/>
                </a:moveTo>
                <a:cubicBezTo>
                  <a:pt x="602" y="411"/>
                  <a:pt x="549" y="374"/>
                  <a:pt x="491" y="374"/>
                </a:cubicBezTo>
                <a:lnTo>
                  <a:pt x="435" y="374"/>
                </a:lnTo>
                <a:lnTo>
                  <a:pt x="435" y="482"/>
                </a:lnTo>
                <a:lnTo>
                  <a:pt x="626" y="482"/>
                </a:lnTo>
                <a:lnTo>
                  <a:pt x="620" y="466"/>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57" name="Google Shape;957;p75"/>
          <p:cNvSpPr/>
          <p:nvPr/>
        </p:nvSpPr>
        <p:spPr>
          <a:xfrm>
            <a:off x="2352760" y="3679076"/>
            <a:ext cx="464484" cy="447734"/>
          </a:xfrm>
          <a:custGeom>
            <a:rect b="b" l="l" r="r" t="t"/>
            <a:pathLst>
              <a:path extrusionOk="0" h="882" w="915">
                <a:moveTo>
                  <a:pt x="878" y="197"/>
                </a:moveTo>
                <a:cubicBezTo>
                  <a:pt x="889" y="186"/>
                  <a:pt x="889" y="169"/>
                  <a:pt x="878" y="159"/>
                </a:cubicBezTo>
                <a:lnTo>
                  <a:pt x="727" y="7"/>
                </a:lnTo>
                <a:cubicBezTo>
                  <a:pt x="716" y="-3"/>
                  <a:pt x="699" y="-3"/>
                  <a:pt x="689" y="7"/>
                </a:cubicBezTo>
                <a:lnTo>
                  <a:pt x="670" y="26"/>
                </a:lnTo>
                <a:lnTo>
                  <a:pt x="860" y="216"/>
                </a:lnTo>
                <a:lnTo>
                  <a:pt x="878" y="197"/>
                </a:lnTo>
                <a:moveTo>
                  <a:pt x="329" y="292"/>
                </a:moveTo>
                <a:cubicBezTo>
                  <a:pt x="349" y="313"/>
                  <a:pt x="384" y="313"/>
                  <a:pt x="404" y="292"/>
                </a:cubicBezTo>
                <a:cubicBezTo>
                  <a:pt x="470" y="226"/>
                  <a:pt x="489" y="207"/>
                  <a:pt x="493" y="203"/>
                </a:cubicBezTo>
                <a:cubicBezTo>
                  <a:pt x="493" y="203"/>
                  <a:pt x="498" y="199"/>
                  <a:pt x="518" y="178"/>
                </a:cubicBezTo>
                <a:lnTo>
                  <a:pt x="530" y="190"/>
                </a:lnTo>
                <a:lnTo>
                  <a:pt x="531" y="190"/>
                </a:lnTo>
                <a:cubicBezTo>
                  <a:pt x="533" y="193"/>
                  <a:pt x="542" y="202"/>
                  <a:pt x="575" y="235"/>
                </a:cubicBezTo>
                <a:cubicBezTo>
                  <a:pt x="600" y="260"/>
                  <a:pt x="634" y="274"/>
                  <a:pt x="670" y="274"/>
                </a:cubicBezTo>
                <a:lnTo>
                  <a:pt x="677" y="274"/>
                </a:lnTo>
                <a:cubicBezTo>
                  <a:pt x="692" y="273"/>
                  <a:pt x="705" y="285"/>
                  <a:pt x="706" y="299"/>
                </a:cubicBezTo>
                <a:cubicBezTo>
                  <a:pt x="706" y="314"/>
                  <a:pt x="695" y="327"/>
                  <a:pt x="680" y="328"/>
                </a:cubicBezTo>
                <a:lnTo>
                  <a:pt x="670" y="328"/>
                </a:lnTo>
                <a:cubicBezTo>
                  <a:pt x="669" y="328"/>
                  <a:pt x="669" y="328"/>
                  <a:pt x="668" y="328"/>
                </a:cubicBezTo>
                <a:lnTo>
                  <a:pt x="784" y="443"/>
                </a:lnTo>
                <a:lnTo>
                  <a:pt x="803" y="424"/>
                </a:lnTo>
                <a:cubicBezTo>
                  <a:pt x="855" y="372"/>
                  <a:pt x="855" y="287"/>
                  <a:pt x="803" y="235"/>
                </a:cubicBezTo>
                <a:lnTo>
                  <a:pt x="651" y="83"/>
                </a:lnTo>
                <a:cubicBezTo>
                  <a:pt x="607" y="39"/>
                  <a:pt x="535" y="23"/>
                  <a:pt x="461" y="83"/>
                </a:cubicBezTo>
                <a:cubicBezTo>
                  <a:pt x="385" y="159"/>
                  <a:pt x="448" y="96"/>
                  <a:pt x="329" y="216"/>
                </a:cubicBezTo>
                <a:cubicBezTo>
                  <a:pt x="308" y="237"/>
                  <a:pt x="308" y="271"/>
                  <a:pt x="329" y="292"/>
                </a:cubicBezTo>
                <a:moveTo>
                  <a:pt x="904" y="645"/>
                </a:moveTo>
                <a:lnTo>
                  <a:pt x="689" y="424"/>
                </a:lnTo>
                <a:cubicBezTo>
                  <a:pt x="682" y="417"/>
                  <a:pt x="672" y="415"/>
                  <a:pt x="663" y="418"/>
                </a:cubicBezTo>
                <a:lnTo>
                  <a:pt x="623" y="377"/>
                </a:lnTo>
                <a:lnTo>
                  <a:pt x="632" y="367"/>
                </a:lnTo>
                <a:lnTo>
                  <a:pt x="518" y="254"/>
                </a:lnTo>
                <a:lnTo>
                  <a:pt x="447" y="325"/>
                </a:lnTo>
                <a:cubicBezTo>
                  <a:pt x="409" y="363"/>
                  <a:pt x="348" y="372"/>
                  <a:pt x="304" y="341"/>
                </a:cubicBezTo>
                <a:cubicBezTo>
                  <a:pt x="249" y="302"/>
                  <a:pt x="245" y="224"/>
                  <a:pt x="291" y="178"/>
                </a:cubicBezTo>
                <a:lnTo>
                  <a:pt x="347" y="122"/>
                </a:lnTo>
                <a:cubicBezTo>
                  <a:pt x="307" y="116"/>
                  <a:pt x="265" y="128"/>
                  <a:pt x="234" y="159"/>
                </a:cubicBezTo>
                <a:lnTo>
                  <a:pt x="82" y="311"/>
                </a:lnTo>
                <a:cubicBezTo>
                  <a:pt x="30" y="363"/>
                  <a:pt x="30" y="448"/>
                  <a:pt x="82" y="500"/>
                </a:cubicBezTo>
                <a:lnTo>
                  <a:pt x="234" y="652"/>
                </a:lnTo>
                <a:cubicBezTo>
                  <a:pt x="245" y="663"/>
                  <a:pt x="260" y="671"/>
                  <a:pt x="275" y="674"/>
                </a:cubicBezTo>
                <a:lnTo>
                  <a:pt x="341" y="740"/>
                </a:lnTo>
                <a:cubicBezTo>
                  <a:pt x="339" y="749"/>
                  <a:pt x="341" y="759"/>
                  <a:pt x="347" y="765"/>
                </a:cubicBezTo>
                <a:lnTo>
                  <a:pt x="452" y="870"/>
                </a:lnTo>
                <a:cubicBezTo>
                  <a:pt x="468" y="886"/>
                  <a:pt x="493" y="886"/>
                  <a:pt x="509" y="870"/>
                </a:cubicBezTo>
                <a:cubicBezTo>
                  <a:pt x="524" y="854"/>
                  <a:pt x="524" y="829"/>
                  <a:pt x="509" y="813"/>
                </a:cubicBezTo>
                <a:lnTo>
                  <a:pt x="385" y="690"/>
                </a:lnTo>
                <a:lnTo>
                  <a:pt x="376" y="699"/>
                </a:lnTo>
                <a:lnTo>
                  <a:pt x="337" y="660"/>
                </a:lnTo>
                <a:cubicBezTo>
                  <a:pt x="341" y="658"/>
                  <a:pt x="344" y="655"/>
                  <a:pt x="348" y="652"/>
                </a:cubicBezTo>
                <a:lnTo>
                  <a:pt x="395" y="604"/>
                </a:lnTo>
                <a:lnTo>
                  <a:pt x="433" y="642"/>
                </a:lnTo>
                <a:lnTo>
                  <a:pt x="423" y="652"/>
                </a:lnTo>
                <a:lnTo>
                  <a:pt x="585" y="813"/>
                </a:lnTo>
                <a:cubicBezTo>
                  <a:pt x="600" y="829"/>
                  <a:pt x="626" y="829"/>
                  <a:pt x="642" y="813"/>
                </a:cubicBezTo>
                <a:cubicBezTo>
                  <a:pt x="657" y="797"/>
                  <a:pt x="657" y="772"/>
                  <a:pt x="642" y="756"/>
                </a:cubicBezTo>
                <a:lnTo>
                  <a:pt x="480" y="595"/>
                </a:lnTo>
                <a:lnTo>
                  <a:pt x="471" y="604"/>
                </a:lnTo>
                <a:lnTo>
                  <a:pt x="433" y="566"/>
                </a:lnTo>
                <a:lnTo>
                  <a:pt x="490" y="509"/>
                </a:lnTo>
                <a:lnTo>
                  <a:pt x="528" y="547"/>
                </a:lnTo>
                <a:lnTo>
                  <a:pt x="518" y="557"/>
                </a:lnTo>
                <a:lnTo>
                  <a:pt x="717" y="756"/>
                </a:lnTo>
                <a:cubicBezTo>
                  <a:pt x="733" y="772"/>
                  <a:pt x="758" y="772"/>
                  <a:pt x="774" y="756"/>
                </a:cubicBezTo>
                <a:cubicBezTo>
                  <a:pt x="789" y="740"/>
                  <a:pt x="790" y="715"/>
                  <a:pt x="774" y="699"/>
                </a:cubicBezTo>
                <a:lnTo>
                  <a:pt x="575" y="500"/>
                </a:lnTo>
                <a:lnTo>
                  <a:pt x="566" y="509"/>
                </a:lnTo>
                <a:lnTo>
                  <a:pt x="528" y="471"/>
                </a:lnTo>
                <a:lnTo>
                  <a:pt x="585" y="415"/>
                </a:lnTo>
                <a:lnTo>
                  <a:pt x="623" y="452"/>
                </a:lnTo>
                <a:lnTo>
                  <a:pt x="613" y="462"/>
                </a:lnTo>
                <a:lnTo>
                  <a:pt x="847" y="702"/>
                </a:lnTo>
                <a:cubicBezTo>
                  <a:pt x="863" y="717"/>
                  <a:pt x="888" y="717"/>
                  <a:pt x="904" y="702"/>
                </a:cubicBezTo>
                <a:cubicBezTo>
                  <a:pt x="919" y="686"/>
                  <a:pt x="919" y="661"/>
                  <a:pt x="904" y="645"/>
                </a:cubicBezTo>
                <a:moveTo>
                  <a:pt x="196" y="83"/>
                </a:moveTo>
                <a:cubicBezTo>
                  <a:pt x="186" y="73"/>
                  <a:pt x="169" y="73"/>
                  <a:pt x="158" y="83"/>
                </a:cubicBezTo>
                <a:lnTo>
                  <a:pt x="8" y="235"/>
                </a:lnTo>
                <a:cubicBezTo>
                  <a:pt x="-2" y="245"/>
                  <a:pt x="-2" y="262"/>
                  <a:pt x="8" y="273"/>
                </a:cubicBezTo>
                <a:lnTo>
                  <a:pt x="25" y="292"/>
                </a:lnTo>
                <a:lnTo>
                  <a:pt x="215" y="102"/>
                </a:lnTo>
                <a:lnTo>
                  <a:pt x="196" y="83"/>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58" name="Google Shape;958;p75"/>
          <p:cNvSpPr/>
          <p:nvPr/>
        </p:nvSpPr>
        <p:spPr>
          <a:xfrm>
            <a:off x="1541055" y="3670953"/>
            <a:ext cx="464991" cy="463978"/>
          </a:xfrm>
          <a:custGeom>
            <a:rect b="b" l="l" r="r" t="t"/>
            <a:pathLst>
              <a:path extrusionOk="0" h="914" w="916">
                <a:moveTo>
                  <a:pt x="297" y="296"/>
                </a:moveTo>
                <a:cubicBezTo>
                  <a:pt x="259" y="347"/>
                  <a:pt x="198" y="377"/>
                  <a:pt x="134" y="377"/>
                </a:cubicBezTo>
                <a:lnTo>
                  <a:pt x="107" y="377"/>
                </a:lnTo>
                <a:lnTo>
                  <a:pt x="107" y="565"/>
                </a:lnTo>
                <a:cubicBezTo>
                  <a:pt x="107" y="749"/>
                  <a:pt x="251" y="901"/>
                  <a:pt x="431" y="914"/>
                </a:cubicBezTo>
                <a:lnTo>
                  <a:pt x="431" y="755"/>
                </a:lnTo>
                <a:lnTo>
                  <a:pt x="405" y="755"/>
                </a:lnTo>
                <a:cubicBezTo>
                  <a:pt x="391" y="755"/>
                  <a:pt x="380" y="746"/>
                  <a:pt x="377" y="732"/>
                </a:cubicBezTo>
                <a:cubicBezTo>
                  <a:pt x="375" y="716"/>
                  <a:pt x="388" y="701"/>
                  <a:pt x="404" y="701"/>
                </a:cubicBezTo>
                <a:lnTo>
                  <a:pt x="431" y="701"/>
                </a:lnTo>
                <a:lnTo>
                  <a:pt x="431" y="374"/>
                </a:lnTo>
                <a:cubicBezTo>
                  <a:pt x="377" y="367"/>
                  <a:pt x="329" y="340"/>
                  <a:pt x="297" y="296"/>
                </a:cubicBezTo>
                <a:moveTo>
                  <a:pt x="377" y="457"/>
                </a:moveTo>
                <a:cubicBezTo>
                  <a:pt x="377" y="502"/>
                  <a:pt x="341" y="538"/>
                  <a:pt x="296" y="538"/>
                </a:cubicBezTo>
                <a:cubicBezTo>
                  <a:pt x="252" y="538"/>
                  <a:pt x="216" y="502"/>
                  <a:pt x="216" y="457"/>
                </a:cubicBezTo>
                <a:cubicBezTo>
                  <a:pt x="216" y="413"/>
                  <a:pt x="252" y="377"/>
                  <a:pt x="296" y="377"/>
                </a:cubicBezTo>
                <a:cubicBezTo>
                  <a:pt x="341" y="377"/>
                  <a:pt x="377" y="413"/>
                  <a:pt x="377" y="457"/>
                </a:cubicBezTo>
                <a:moveTo>
                  <a:pt x="131" y="224"/>
                </a:moveTo>
                <a:cubicBezTo>
                  <a:pt x="119" y="256"/>
                  <a:pt x="112" y="289"/>
                  <a:pt x="110" y="324"/>
                </a:cubicBezTo>
                <a:lnTo>
                  <a:pt x="134" y="324"/>
                </a:lnTo>
                <a:cubicBezTo>
                  <a:pt x="190" y="324"/>
                  <a:pt x="242" y="293"/>
                  <a:pt x="267" y="243"/>
                </a:cubicBezTo>
                <a:lnTo>
                  <a:pt x="273" y="231"/>
                </a:lnTo>
                <a:cubicBezTo>
                  <a:pt x="282" y="213"/>
                  <a:pt x="312" y="213"/>
                  <a:pt x="321" y="231"/>
                </a:cubicBezTo>
                <a:lnTo>
                  <a:pt x="326" y="243"/>
                </a:lnTo>
                <a:cubicBezTo>
                  <a:pt x="347" y="284"/>
                  <a:pt x="386" y="312"/>
                  <a:pt x="431" y="320"/>
                </a:cubicBezTo>
                <a:lnTo>
                  <a:pt x="431" y="0"/>
                </a:lnTo>
                <a:cubicBezTo>
                  <a:pt x="297" y="10"/>
                  <a:pt x="180" y="98"/>
                  <a:pt x="131" y="224"/>
                </a:cubicBezTo>
                <a:moveTo>
                  <a:pt x="270" y="457"/>
                </a:moveTo>
                <a:cubicBezTo>
                  <a:pt x="270" y="472"/>
                  <a:pt x="281" y="484"/>
                  <a:pt x="296" y="484"/>
                </a:cubicBezTo>
                <a:cubicBezTo>
                  <a:pt x="310" y="484"/>
                  <a:pt x="323" y="472"/>
                  <a:pt x="323" y="457"/>
                </a:cubicBezTo>
                <a:cubicBezTo>
                  <a:pt x="323" y="443"/>
                  <a:pt x="311" y="431"/>
                  <a:pt x="296" y="431"/>
                </a:cubicBezTo>
                <a:cubicBezTo>
                  <a:pt x="282" y="430"/>
                  <a:pt x="270" y="442"/>
                  <a:pt x="270" y="457"/>
                </a:cubicBezTo>
                <a:moveTo>
                  <a:pt x="0" y="457"/>
                </a:moveTo>
                <a:cubicBezTo>
                  <a:pt x="0" y="501"/>
                  <a:pt x="21" y="539"/>
                  <a:pt x="53" y="564"/>
                </a:cubicBezTo>
                <a:lnTo>
                  <a:pt x="53" y="351"/>
                </a:lnTo>
                <a:cubicBezTo>
                  <a:pt x="21" y="375"/>
                  <a:pt x="0" y="414"/>
                  <a:pt x="0" y="457"/>
                </a:cubicBezTo>
                <a:moveTo>
                  <a:pt x="645" y="56"/>
                </a:moveTo>
                <a:lnTo>
                  <a:pt x="645" y="383"/>
                </a:lnTo>
                <a:cubicBezTo>
                  <a:pt x="677" y="394"/>
                  <a:pt x="699" y="423"/>
                  <a:pt x="699" y="458"/>
                </a:cubicBezTo>
                <a:cubicBezTo>
                  <a:pt x="699" y="493"/>
                  <a:pt x="677" y="523"/>
                  <a:pt x="645" y="534"/>
                </a:cubicBezTo>
                <a:lnTo>
                  <a:pt x="645" y="648"/>
                </a:lnTo>
                <a:lnTo>
                  <a:pt x="799" y="648"/>
                </a:lnTo>
                <a:cubicBezTo>
                  <a:pt x="805" y="622"/>
                  <a:pt x="809" y="593"/>
                  <a:pt x="809" y="565"/>
                </a:cubicBezTo>
                <a:lnTo>
                  <a:pt x="809" y="351"/>
                </a:lnTo>
                <a:cubicBezTo>
                  <a:pt x="809" y="228"/>
                  <a:pt x="742" y="118"/>
                  <a:pt x="645" y="56"/>
                </a:cubicBezTo>
                <a:moveTo>
                  <a:pt x="645" y="860"/>
                </a:moveTo>
                <a:cubicBezTo>
                  <a:pt x="705" y="822"/>
                  <a:pt x="754" y="767"/>
                  <a:pt x="781" y="701"/>
                </a:cubicBezTo>
                <a:lnTo>
                  <a:pt x="645" y="701"/>
                </a:lnTo>
                <a:lnTo>
                  <a:pt x="645" y="860"/>
                </a:lnTo>
                <a:moveTo>
                  <a:pt x="861" y="328"/>
                </a:moveTo>
                <a:cubicBezTo>
                  <a:pt x="861" y="335"/>
                  <a:pt x="862" y="343"/>
                  <a:pt x="862" y="350"/>
                </a:cubicBezTo>
                <a:lnTo>
                  <a:pt x="862" y="565"/>
                </a:lnTo>
                <a:cubicBezTo>
                  <a:pt x="862" y="591"/>
                  <a:pt x="859" y="619"/>
                  <a:pt x="854" y="644"/>
                </a:cubicBezTo>
                <a:cubicBezTo>
                  <a:pt x="890" y="636"/>
                  <a:pt x="916" y="602"/>
                  <a:pt x="916" y="565"/>
                </a:cubicBezTo>
                <a:lnTo>
                  <a:pt x="916" y="404"/>
                </a:lnTo>
                <a:cubicBezTo>
                  <a:pt x="916" y="368"/>
                  <a:pt x="893" y="339"/>
                  <a:pt x="861" y="328"/>
                </a:cubicBezTo>
                <a:moveTo>
                  <a:pt x="538" y="458"/>
                </a:moveTo>
                <a:cubicBezTo>
                  <a:pt x="538" y="423"/>
                  <a:pt x="561" y="394"/>
                  <a:pt x="592" y="383"/>
                </a:cubicBezTo>
                <a:lnTo>
                  <a:pt x="592" y="27"/>
                </a:lnTo>
                <a:cubicBezTo>
                  <a:pt x="558" y="13"/>
                  <a:pt x="522" y="3"/>
                  <a:pt x="485" y="1"/>
                </a:cubicBezTo>
                <a:lnTo>
                  <a:pt x="485" y="701"/>
                </a:lnTo>
                <a:lnTo>
                  <a:pt x="511" y="701"/>
                </a:lnTo>
                <a:cubicBezTo>
                  <a:pt x="525" y="701"/>
                  <a:pt x="537" y="712"/>
                  <a:pt x="538" y="726"/>
                </a:cubicBezTo>
                <a:cubicBezTo>
                  <a:pt x="539" y="742"/>
                  <a:pt x="527" y="755"/>
                  <a:pt x="511" y="755"/>
                </a:cubicBezTo>
                <a:lnTo>
                  <a:pt x="485" y="755"/>
                </a:lnTo>
                <a:lnTo>
                  <a:pt x="485" y="914"/>
                </a:lnTo>
                <a:cubicBezTo>
                  <a:pt x="522" y="912"/>
                  <a:pt x="558" y="903"/>
                  <a:pt x="592" y="889"/>
                </a:cubicBezTo>
                <a:lnTo>
                  <a:pt x="592" y="534"/>
                </a:lnTo>
                <a:cubicBezTo>
                  <a:pt x="561" y="523"/>
                  <a:pt x="538" y="493"/>
                  <a:pt x="538" y="458"/>
                </a:cubicBezTo>
                <a:moveTo>
                  <a:pt x="618" y="430"/>
                </a:moveTo>
                <a:cubicBezTo>
                  <a:pt x="603" y="430"/>
                  <a:pt x="591" y="442"/>
                  <a:pt x="591" y="457"/>
                </a:cubicBezTo>
                <a:cubicBezTo>
                  <a:pt x="591" y="472"/>
                  <a:pt x="603" y="484"/>
                  <a:pt x="618" y="484"/>
                </a:cubicBezTo>
                <a:cubicBezTo>
                  <a:pt x="633" y="484"/>
                  <a:pt x="645" y="472"/>
                  <a:pt x="645" y="457"/>
                </a:cubicBezTo>
                <a:cubicBezTo>
                  <a:pt x="645" y="442"/>
                  <a:pt x="633" y="430"/>
                  <a:pt x="618" y="430"/>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59" name="Google Shape;959;p75"/>
          <p:cNvSpPr/>
          <p:nvPr/>
        </p:nvSpPr>
        <p:spPr>
          <a:xfrm>
            <a:off x="748639" y="3670446"/>
            <a:ext cx="414736" cy="464486"/>
          </a:xfrm>
          <a:custGeom>
            <a:rect b="b" l="l" r="r" t="t"/>
            <a:pathLst>
              <a:path extrusionOk="0" h="915" w="817">
                <a:moveTo>
                  <a:pt x="243" y="323"/>
                </a:moveTo>
                <a:lnTo>
                  <a:pt x="292" y="323"/>
                </a:lnTo>
                <a:lnTo>
                  <a:pt x="268" y="261"/>
                </a:lnTo>
                <a:lnTo>
                  <a:pt x="243" y="323"/>
                </a:lnTo>
                <a:moveTo>
                  <a:pt x="214" y="708"/>
                </a:moveTo>
                <a:lnTo>
                  <a:pt x="214" y="685"/>
                </a:lnTo>
                <a:cubicBezTo>
                  <a:pt x="175" y="674"/>
                  <a:pt x="139" y="656"/>
                  <a:pt x="107" y="634"/>
                </a:cubicBezTo>
                <a:lnTo>
                  <a:pt x="107" y="888"/>
                </a:lnTo>
                <a:cubicBezTo>
                  <a:pt x="107" y="903"/>
                  <a:pt x="119" y="915"/>
                  <a:pt x="134" y="915"/>
                </a:cubicBezTo>
                <a:lnTo>
                  <a:pt x="509" y="915"/>
                </a:lnTo>
                <a:cubicBezTo>
                  <a:pt x="524" y="915"/>
                  <a:pt x="536" y="903"/>
                  <a:pt x="536" y="888"/>
                </a:cubicBezTo>
                <a:lnTo>
                  <a:pt x="536" y="847"/>
                </a:lnTo>
                <a:lnTo>
                  <a:pt x="306" y="814"/>
                </a:lnTo>
                <a:cubicBezTo>
                  <a:pt x="254" y="806"/>
                  <a:pt x="214" y="761"/>
                  <a:pt x="214" y="708"/>
                </a:cubicBezTo>
                <a:moveTo>
                  <a:pt x="805" y="525"/>
                </a:moveTo>
                <a:lnTo>
                  <a:pt x="697" y="343"/>
                </a:lnTo>
                <a:lnTo>
                  <a:pt x="697" y="647"/>
                </a:lnTo>
                <a:lnTo>
                  <a:pt x="736" y="647"/>
                </a:lnTo>
                <a:cubicBezTo>
                  <a:pt x="765" y="647"/>
                  <a:pt x="792" y="632"/>
                  <a:pt x="806" y="606"/>
                </a:cubicBezTo>
                <a:cubicBezTo>
                  <a:pt x="821" y="581"/>
                  <a:pt x="820" y="550"/>
                  <a:pt x="805" y="525"/>
                </a:cubicBezTo>
                <a:moveTo>
                  <a:pt x="321" y="0"/>
                </a:moveTo>
                <a:cubicBezTo>
                  <a:pt x="144" y="0"/>
                  <a:pt x="0" y="146"/>
                  <a:pt x="0" y="323"/>
                </a:cubicBezTo>
                <a:cubicBezTo>
                  <a:pt x="0" y="474"/>
                  <a:pt x="101" y="604"/>
                  <a:pt x="247" y="638"/>
                </a:cubicBezTo>
                <a:lnTo>
                  <a:pt x="268" y="643"/>
                </a:lnTo>
                <a:lnTo>
                  <a:pt x="268" y="708"/>
                </a:lnTo>
                <a:cubicBezTo>
                  <a:pt x="268" y="734"/>
                  <a:pt x="288" y="757"/>
                  <a:pt x="314" y="761"/>
                </a:cubicBezTo>
                <a:lnTo>
                  <a:pt x="582" y="799"/>
                </a:lnTo>
                <a:cubicBezTo>
                  <a:pt x="616" y="803"/>
                  <a:pt x="643" y="777"/>
                  <a:pt x="643" y="746"/>
                </a:cubicBezTo>
                <a:lnTo>
                  <a:pt x="643" y="323"/>
                </a:lnTo>
                <a:cubicBezTo>
                  <a:pt x="643" y="146"/>
                  <a:pt x="499" y="0"/>
                  <a:pt x="321" y="0"/>
                </a:cubicBezTo>
                <a:moveTo>
                  <a:pt x="385" y="484"/>
                </a:moveTo>
                <a:cubicBezTo>
                  <a:pt x="371" y="489"/>
                  <a:pt x="356" y="483"/>
                  <a:pt x="350" y="469"/>
                </a:cubicBezTo>
                <a:lnTo>
                  <a:pt x="314" y="377"/>
                </a:lnTo>
                <a:lnTo>
                  <a:pt x="221" y="377"/>
                </a:lnTo>
                <a:lnTo>
                  <a:pt x="185" y="469"/>
                </a:lnTo>
                <a:cubicBezTo>
                  <a:pt x="180" y="483"/>
                  <a:pt x="164" y="489"/>
                  <a:pt x="151" y="484"/>
                </a:cubicBezTo>
                <a:cubicBezTo>
                  <a:pt x="137" y="478"/>
                  <a:pt x="130" y="463"/>
                  <a:pt x="136" y="449"/>
                </a:cubicBezTo>
                <a:lnTo>
                  <a:pt x="179" y="340"/>
                </a:lnTo>
                <a:lnTo>
                  <a:pt x="179" y="339"/>
                </a:lnTo>
                <a:lnTo>
                  <a:pt x="243" y="179"/>
                </a:lnTo>
                <a:cubicBezTo>
                  <a:pt x="251" y="159"/>
                  <a:pt x="284" y="159"/>
                  <a:pt x="293" y="179"/>
                </a:cubicBezTo>
                <a:lnTo>
                  <a:pt x="357" y="339"/>
                </a:lnTo>
                <a:lnTo>
                  <a:pt x="357" y="340"/>
                </a:lnTo>
                <a:lnTo>
                  <a:pt x="400" y="449"/>
                </a:lnTo>
                <a:cubicBezTo>
                  <a:pt x="405" y="463"/>
                  <a:pt x="399" y="478"/>
                  <a:pt x="385" y="484"/>
                </a:cubicBezTo>
                <a:moveTo>
                  <a:pt x="509" y="459"/>
                </a:moveTo>
                <a:cubicBezTo>
                  <a:pt x="509" y="475"/>
                  <a:pt x="496" y="487"/>
                  <a:pt x="480" y="486"/>
                </a:cubicBezTo>
                <a:cubicBezTo>
                  <a:pt x="466" y="485"/>
                  <a:pt x="455" y="472"/>
                  <a:pt x="455" y="458"/>
                </a:cubicBezTo>
                <a:lnTo>
                  <a:pt x="455" y="190"/>
                </a:lnTo>
                <a:cubicBezTo>
                  <a:pt x="455" y="176"/>
                  <a:pt x="466" y="164"/>
                  <a:pt x="480" y="162"/>
                </a:cubicBezTo>
                <a:cubicBezTo>
                  <a:pt x="496" y="161"/>
                  <a:pt x="509" y="174"/>
                  <a:pt x="509" y="189"/>
                </a:cubicBezTo>
                <a:lnTo>
                  <a:pt x="509" y="459"/>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60" name="Google Shape;960;p75"/>
          <p:cNvSpPr/>
          <p:nvPr/>
        </p:nvSpPr>
        <p:spPr>
          <a:xfrm>
            <a:off x="8000689" y="2883102"/>
            <a:ext cx="414736" cy="463978"/>
          </a:xfrm>
          <a:custGeom>
            <a:rect b="b" l="l" r="r" t="t"/>
            <a:pathLst>
              <a:path extrusionOk="0" h="914" w="817">
                <a:moveTo>
                  <a:pt x="188" y="269"/>
                </a:moveTo>
                <a:cubicBezTo>
                  <a:pt x="173" y="269"/>
                  <a:pt x="161" y="282"/>
                  <a:pt x="161" y="296"/>
                </a:cubicBezTo>
                <a:cubicBezTo>
                  <a:pt x="161" y="311"/>
                  <a:pt x="174" y="322"/>
                  <a:pt x="188" y="322"/>
                </a:cubicBezTo>
                <a:cubicBezTo>
                  <a:pt x="203" y="322"/>
                  <a:pt x="214" y="310"/>
                  <a:pt x="214" y="296"/>
                </a:cubicBezTo>
                <a:cubicBezTo>
                  <a:pt x="214" y="281"/>
                  <a:pt x="202" y="269"/>
                  <a:pt x="188" y="269"/>
                </a:cubicBezTo>
                <a:moveTo>
                  <a:pt x="322" y="0"/>
                </a:moveTo>
                <a:cubicBezTo>
                  <a:pt x="144" y="0"/>
                  <a:pt x="0" y="146"/>
                  <a:pt x="0" y="323"/>
                </a:cubicBezTo>
                <a:cubicBezTo>
                  <a:pt x="0" y="473"/>
                  <a:pt x="102" y="603"/>
                  <a:pt x="248" y="637"/>
                </a:cubicBezTo>
                <a:lnTo>
                  <a:pt x="268" y="642"/>
                </a:lnTo>
                <a:lnTo>
                  <a:pt x="268" y="707"/>
                </a:lnTo>
                <a:cubicBezTo>
                  <a:pt x="268" y="733"/>
                  <a:pt x="288" y="756"/>
                  <a:pt x="314" y="760"/>
                </a:cubicBezTo>
                <a:lnTo>
                  <a:pt x="582" y="798"/>
                </a:lnTo>
                <a:cubicBezTo>
                  <a:pt x="616" y="803"/>
                  <a:pt x="643" y="776"/>
                  <a:pt x="643" y="745"/>
                </a:cubicBezTo>
                <a:lnTo>
                  <a:pt x="643" y="322"/>
                </a:lnTo>
                <a:cubicBezTo>
                  <a:pt x="644" y="146"/>
                  <a:pt x="499" y="0"/>
                  <a:pt x="322" y="0"/>
                </a:cubicBezTo>
                <a:moveTo>
                  <a:pt x="260" y="493"/>
                </a:moveTo>
                <a:cubicBezTo>
                  <a:pt x="265" y="498"/>
                  <a:pt x="268" y="505"/>
                  <a:pt x="268" y="512"/>
                </a:cubicBezTo>
                <a:lnTo>
                  <a:pt x="268" y="565"/>
                </a:lnTo>
                <a:cubicBezTo>
                  <a:pt x="268" y="579"/>
                  <a:pt x="258" y="591"/>
                  <a:pt x="244" y="592"/>
                </a:cubicBezTo>
                <a:cubicBezTo>
                  <a:pt x="228" y="594"/>
                  <a:pt x="215" y="581"/>
                  <a:pt x="215" y="566"/>
                </a:cubicBezTo>
                <a:lnTo>
                  <a:pt x="215" y="523"/>
                </a:lnTo>
                <a:lnTo>
                  <a:pt x="169" y="478"/>
                </a:lnTo>
                <a:cubicBezTo>
                  <a:pt x="164" y="473"/>
                  <a:pt x="161" y="466"/>
                  <a:pt x="161" y="459"/>
                </a:cubicBezTo>
                <a:lnTo>
                  <a:pt x="161" y="371"/>
                </a:lnTo>
                <a:cubicBezTo>
                  <a:pt x="128" y="360"/>
                  <a:pt x="105" y="328"/>
                  <a:pt x="107" y="290"/>
                </a:cubicBezTo>
                <a:cubicBezTo>
                  <a:pt x="110" y="251"/>
                  <a:pt x="142" y="219"/>
                  <a:pt x="182" y="216"/>
                </a:cubicBezTo>
                <a:cubicBezTo>
                  <a:pt x="229" y="212"/>
                  <a:pt x="268" y="249"/>
                  <a:pt x="268" y="296"/>
                </a:cubicBezTo>
                <a:cubicBezTo>
                  <a:pt x="268" y="331"/>
                  <a:pt x="246" y="360"/>
                  <a:pt x="215" y="371"/>
                </a:cubicBezTo>
                <a:lnTo>
                  <a:pt x="215" y="447"/>
                </a:lnTo>
                <a:lnTo>
                  <a:pt x="260" y="493"/>
                </a:lnTo>
                <a:moveTo>
                  <a:pt x="375" y="264"/>
                </a:moveTo>
                <a:lnTo>
                  <a:pt x="375" y="565"/>
                </a:lnTo>
                <a:cubicBezTo>
                  <a:pt x="375" y="579"/>
                  <a:pt x="365" y="591"/>
                  <a:pt x="351" y="592"/>
                </a:cubicBezTo>
                <a:cubicBezTo>
                  <a:pt x="335" y="594"/>
                  <a:pt x="322" y="581"/>
                  <a:pt x="322" y="566"/>
                </a:cubicBezTo>
                <a:lnTo>
                  <a:pt x="322" y="264"/>
                </a:lnTo>
                <a:cubicBezTo>
                  <a:pt x="289" y="252"/>
                  <a:pt x="266" y="220"/>
                  <a:pt x="268" y="183"/>
                </a:cubicBezTo>
                <a:cubicBezTo>
                  <a:pt x="271" y="144"/>
                  <a:pt x="303" y="112"/>
                  <a:pt x="343" y="109"/>
                </a:cubicBezTo>
                <a:cubicBezTo>
                  <a:pt x="390" y="106"/>
                  <a:pt x="429" y="143"/>
                  <a:pt x="429" y="188"/>
                </a:cubicBezTo>
                <a:cubicBezTo>
                  <a:pt x="429" y="223"/>
                  <a:pt x="407" y="253"/>
                  <a:pt x="375" y="264"/>
                </a:cubicBezTo>
                <a:moveTo>
                  <a:pt x="590" y="296"/>
                </a:moveTo>
                <a:cubicBezTo>
                  <a:pt x="590" y="331"/>
                  <a:pt x="568" y="360"/>
                  <a:pt x="536" y="371"/>
                </a:cubicBezTo>
                <a:lnTo>
                  <a:pt x="536" y="458"/>
                </a:lnTo>
                <a:cubicBezTo>
                  <a:pt x="536" y="465"/>
                  <a:pt x="533" y="472"/>
                  <a:pt x="528" y="477"/>
                </a:cubicBezTo>
                <a:lnTo>
                  <a:pt x="483" y="523"/>
                </a:lnTo>
                <a:lnTo>
                  <a:pt x="483" y="565"/>
                </a:lnTo>
                <a:cubicBezTo>
                  <a:pt x="483" y="579"/>
                  <a:pt x="472" y="591"/>
                  <a:pt x="458" y="592"/>
                </a:cubicBezTo>
                <a:cubicBezTo>
                  <a:pt x="442" y="594"/>
                  <a:pt x="429" y="581"/>
                  <a:pt x="429" y="566"/>
                </a:cubicBezTo>
                <a:lnTo>
                  <a:pt x="429" y="512"/>
                </a:lnTo>
                <a:cubicBezTo>
                  <a:pt x="429" y="505"/>
                  <a:pt x="432" y="498"/>
                  <a:pt x="437" y="493"/>
                </a:cubicBezTo>
                <a:lnTo>
                  <a:pt x="483" y="447"/>
                </a:lnTo>
                <a:lnTo>
                  <a:pt x="483" y="371"/>
                </a:lnTo>
                <a:cubicBezTo>
                  <a:pt x="450" y="360"/>
                  <a:pt x="427" y="327"/>
                  <a:pt x="429" y="290"/>
                </a:cubicBezTo>
                <a:cubicBezTo>
                  <a:pt x="432" y="250"/>
                  <a:pt x="464" y="218"/>
                  <a:pt x="504" y="216"/>
                </a:cubicBezTo>
                <a:cubicBezTo>
                  <a:pt x="551" y="212"/>
                  <a:pt x="590" y="249"/>
                  <a:pt x="590" y="296"/>
                </a:cubicBezTo>
                <a:moveTo>
                  <a:pt x="215" y="707"/>
                </a:moveTo>
                <a:lnTo>
                  <a:pt x="215" y="684"/>
                </a:lnTo>
                <a:cubicBezTo>
                  <a:pt x="175" y="673"/>
                  <a:pt x="139" y="655"/>
                  <a:pt x="107" y="633"/>
                </a:cubicBezTo>
                <a:lnTo>
                  <a:pt x="107" y="888"/>
                </a:lnTo>
                <a:cubicBezTo>
                  <a:pt x="107" y="902"/>
                  <a:pt x="119" y="914"/>
                  <a:pt x="134" y="914"/>
                </a:cubicBezTo>
                <a:lnTo>
                  <a:pt x="509" y="914"/>
                </a:lnTo>
                <a:cubicBezTo>
                  <a:pt x="524" y="914"/>
                  <a:pt x="536" y="902"/>
                  <a:pt x="536" y="888"/>
                </a:cubicBezTo>
                <a:lnTo>
                  <a:pt x="536" y="846"/>
                </a:lnTo>
                <a:lnTo>
                  <a:pt x="307" y="813"/>
                </a:lnTo>
                <a:cubicBezTo>
                  <a:pt x="254" y="806"/>
                  <a:pt x="215" y="760"/>
                  <a:pt x="215" y="707"/>
                </a:cubicBezTo>
                <a:moveTo>
                  <a:pt x="483" y="296"/>
                </a:moveTo>
                <a:cubicBezTo>
                  <a:pt x="483" y="310"/>
                  <a:pt x="495" y="322"/>
                  <a:pt x="509" y="322"/>
                </a:cubicBezTo>
                <a:cubicBezTo>
                  <a:pt x="524" y="322"/>
                  <a:pt x="536" y="311"/>
                  <a:pt x="536" y="296"/>
                </a:cubicBezTo>
                <a:cubicBezTo>
                  <a:pt x="536" y="282"/>
                  <a:pt x="524" y="269"/>
                  <a:pt x="509" y="269"/>
                </a:cubicBezTo>
                <a:cubicBezTo>
                  <a:pt x="495" y="269"/>
                  <a:pt x="483" y="281"/>
                  <a:pt x="483" y="296"/>
                </a:cubicBezTo>
                <a:moveTo>
                  <a:pt x="805" y="524"/>
                </a:moveTo>
                <a:lnTo>
                  <a:pt x="697" y="342"/>
                </a:lnTo>
                <a:lnTo>
                  <a:pt x="697" y="646"/>
                </a:lnTo>
                <a:lnTo>
                  <a:pt x="736" y="646"/>
                </a:lnTo>
                <a:cubicBezTo>
                  <a:pt x="766" y="646"/>
                  <a:pt x="792" y="631"/>
                  <a:pt x="806" y="605"/>
                </a:cubicBezTo>
                <a:cubicBezTo>
                  <a:pt x="821" y="580"/>
                  <a:pt x="821" y="550"/>
                  <a:pt x="805" y="524"/>
                </a:cubicBezTo>
                <a:moveTo>
                  <a:pt x="349" y="162"/>
                </a:moveTo>
                <a:cubicBezTo>
                  <a:pt x="334" y="162"/>
                  <a:pt x="322" y="174"/>
                  <a:pt x="322" y="188"/>
                </a:cubicBezTo>
                <a:cubicBezTo>
                  <a:pt x="322" y="203"/>
                  <a:pt x="335" y="215"/>
                  <a:pt x="349" y="215"/>
                </a:cubicBezTo>
                <a:cubicBezTo>
                  <a:pt x="364" y="215"/>
                  <a:pt x="375" y="203"/>
                  <a:pt x="375" y="188"/>
                </a:cubicBezTo>
                <a:cubicBezTo>
                  <a:pt x="375" y="174"/>
                  <a:pt x="363" y="162"/>
                  <a:pt x="349" y="162"/>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61" name="Google Shape;961;p75"/>
          <p:cNvSpPr/>
          <p:nvPr/>
        </p:nvSpPr>
        <p:spPr>
          <a:xfrm>
            <a:off x="7179338" y="2883102"/>
            <a:ext cx="464991" cy="464486"/>
          </a:xfrm>
          <a:custGeom>
            <a:rect b="b" l="l" r="r" t="t"/>
            <a:pathLst>
              <a:path extrusionOk="0" h="915" w="916">
                <a:moveTo>
                  <a:pt x="161" y="540"/>
                </a:moveTo>
                <a:lnTo>
                  <a:pt x="54" y="540"/>
                </a:lnTo>
                <a:cubicBezTo>
                  <a:pt x="24" y="540"/>
                  <a:pt x="0" y="564"/>
                  <a:pt x="0" y="594"/>
                </a:cubicBezTo>
                <a:lnTo>
                  <a:pt x="0" y="647"/>
                </a:lnTo>
                <a:lnTo>
                  <a:pt x="214" y="647"/>
                </a:lnTo>
                <a:lnTo>
                  <a:pt x="214" y="594"/>
                </a:lnTo>
                <a:cubicBezTo>
                  <a:pt x="214" y="564"/>
                  <a:pt x="190" y="540"/>
                  <a:pt x="161" y="540"/>
                </a:cubicBezTo>
                <a:moveTo>
                  <a:pt x="0" y="862"/>
                </a:moveTo>
                <a:cubicBezTo>
                  <a:pt x="0" y="891"/>
                  <a:pt x="24" y="915"/>
                  <a:pt x="54" y="915"/>
                </a:cubicBezTo>
                <a:lnTo>
                  <a:pt x="161" y="915"/>
                </a:lnTo>
                <a:cubicBezTo>
                  <a:pt x="190" y="915"/>
                  <a:pt x="214" y="891"/>
                  <a:pt x="214" y="862"/>
                </a:cubicBezTo>
                <a:lnTo>
                  <a:pt x="214" y="808"/>
                </a:lnTo>
                <a:lnTo>
                  <a:pt x="0" y="808"/>
                </a:lnTo>
                <a:lnTo>
                  <a:pt x="0" y="862"/>
                </a:lnTo>
                <a:moveTo>
                  <a:pt x="582" y="430"/>
                </a:moveTo>
                <a:cubicBezTo>
                  <a:pt x="556" y="402"/>
                  <a:pt x="540" y="365"/>
                  <a:pt x="540" y="323"/>
                </a:cubicBezTo>
                <a:cubicBezTo>
                  <a:pt x="540" y="282"/>
                  <a:pt x="556" y="244"/>
                  <a:pt x="582" y="216"/>
                </a:cubicBezTo>
                <a:lnTo>
                  <a:pt x="485" y="216"/>
                </a:lnTo>
                <a:lnTo>
                  <a:pt x="485" y="156"/>
                </a:lnTo>
                <a:cubicBezTo>
                  <a:pt x="518" y="145"/>
                  <a:pt x="541" y="113"/>
                  <a:pt x="538" y="75"/>
                </a:cubicBezTo>
                <a:cubicBezTo>
                  <a:pt x="535" y="36"/>
                  <a:pt x="503" y="4"/>
                  <a:pt x="464" y="1"/>
                </a:cubicBezTo>
                <a:cubicBezTo>
                  <a:pt x="417" y="-2"/>
                  <a:pt x="378" y="35"/>
                  <a:pt x="378" y="81"/>
                </a:cubicBezTo>
                <a:cubicBezTo>
                  <a:pt x="378" y="116"/>
                  <a:pt x="400" y="145"/>
                  <a:pt x="431" y="156"/>
                </a:cubicBezTo>
                <a:lnTo>
                  <a:pt x="431" y="216"/>
                </a:lnTo>
                <a:lnTo>
                  <a:pt x="334" y="216"/>
                </a:lnTo>
                <a:cubicBezTo>
                  <a:pt x="360" y="244"/>
                  <a:pt x="376" y="282"/>
                  <a:pt x="376" y="323"/>
                </a:cubicBezTo>
                <a:cubicBezTo>
                  <a:pt x="376" y="365"/>
                  <a:pt x="360" y="402"/>
                  <a:pt x="334" y="430"/>
                </a:cubicBezTo>
                <a:lnTo>
                  <a:pt x="582" y="430"/>
                </a:lnTo>
                <a:moveTo>
                  <a:pt x="0" y="754"/>
                </a:moveTo>
                <a:lnTo>
                  <a:pt x="214" y="754"/>
                </a:lnTo>
                <a:lnTo>
                  <a:pt x="214" y="701"/>
                </a:lnTo>
                <a:lnTo>
                  <a:pt x="0" y="701"/>
                </a:lnTo>
                <a:lnTo>
                  <a:pt x="0" y="754"/>
                </a:lnTo>
                <a:moveTo>
                  <a:pt x="701" y="862"/>
                </a:moveTo>
                <a:cubicBezTo>
                  <a:pt x="701" y="891"/>
                  <a:pt x="725" y="915"/>
                  <a:pt x="755" y="915"/>
                </a:cubicBezTo>
                <a:lnTo>
                  <a:pt x="862" y="915"/>
                </a:lnTo>
                <a:cubicBezTo>
                  <a:pt x="892" y="915"/>
                  <a:pt x="916" y="891"/>
                  <a:pt x="916" y="862"/>
                </a:cubicBezTo>
                <a:lnTo>
                  <a:pt x="916" y="808"/>
                </a:lnTo>
                <a:lnTo>
                  <a:pt x="701" y="808"/>
                </a:lnTo>
                <a:lnTo>
                  <a:pt x="701" y="862"/>
                </a:lnTo>
                <a:moveTo>
                  <a:pt x="701" y="754"/>
                </a:moveTo>
                <a:lnTo>
                  <a:pt x="916" y="754"/>
                </a:lnTo>
                <a:lnTo>
                  <a:pt x="916" y="701"/>
                </a:lnTo>
                <a:lnTo>
                  <a:pt x="701" y="701"/>
                </a:lnTo>
                <a:lnTo>
                  <a:pt x="701" y="754"/>
                </a:lnTo>
                <a:moveTo>
                  <a:pt x="862" y="540"/>
                </a:moveTo>
                <a:lnTo>
                  <a:pt x="755" y="540"/>
                </a:lnTo>
                <a:cubicBezTo>
                  <a:pt x="725" y="540"/>
                  <a:pt x="701" y="564"/>
                  <a:pt x="701" y="594"/>
                </a:cubicBezTo>
                <a:lnTo>
                  <a:pt x="701" y="647"/>
                </a:lnTo>
                <a:lnTo>
                  <a:pt x="916" y="647"/>
                </a:lnTo>
                <a:lnTo>
                  <a:pt x="916" y="594"/>
                </a:lnTo>
                <a:cubicBezTo>
                  <a:pt x="916" y="564"/>
                  <a:pt x="892" y="540"/>
                  <a:pt x="862" y="540"/>
                </a:cubicBezTo>
                <a:moveTo>
                  <a:pt x="567" y="540"/>
                </a:moveTo>
                <a:lnTo>
                  <a:pt x="541" y="540"/>
                </a:lnTo>
                <a:lnTo>
                  <a:pt x="541" y="484"/>
                </a:lnTo>
                <a:lnTo>
                  <a:pt x="375" y="484"/>
                </a:lnTo>
                <a:lnTo>
                  <a:pt x="375" y="540"/>
                </a:lnTo>
                <a:lnTo>
                  <a:pt x="349" y="540"/>
                </a:lnTo>
                <a:cubicBezTo>
                  <a:pt x="304" y="540"/>
                  <a:pt x="268" y="576"/>
                  <a:pt x="268" y="620"/>
                </a:cubicBezTo>
                <a:lnTo>
                  <a:pt x="268" y="781"/>
                </a:lnTo>
                <a:cubicBezTo>
                  <a:pt x="268" y="796"/>
                  <a:pt x="280" y="808"/>
                  <a:pt x="295" y="808"/>
                </a:cubicBezTo>
                <a:lnTo>
                  <a:pt x="621" y="808"/>
                </a:lnTo>
                <a:cubicBezTo>
                  <a:pt x="636" y="808"/>
                  <a:pt x="648" y="796"/>
                  <a:pt x="648" y="781"/>
                </a:cubicBezTo>
                <a:lnTo>
                  <a:pt x="648" y="620"/>
                </a:lnTo>
                <a:cubicBezTo>
                  <a:pt x="648" y="576"/>
                  <a:pt x="612" y="540"/>
                  <a:pt x="567" y="540"/>
                </a:cubicBezTo>
                <a:moveTo>
                  <a:pt x="513" y="701"/>
                </a:moveTo>
                <a:lnTo>
                  <a:pt x="403" y="701"/>
                </a:lnTo>
                <a:cubicBezTo>
                  <a:pt x="389" y="701"/>
                  <a:pt x="377" y="690"/>
                  <a:pt x="375" y="676"/>
                </a:cubicBezTo>
                <a:cubicBezTo>
                  <a:pt x="374" y="660"/>
                  <a:pt x="386" y="647"/>
                  <a:pt x="402" y="647"/>
                </a:cubicBezTo>
                <a:lnTo>
                  <a:pt x="512" y="647"/>
                </a:lnTo>
                <a:cubicBezTo>
                  <a:pt x="526" y="647"/>
                  <a:pt x="538" y="658"/>
                  <a:pt x="540" y="672"/>
                </a:cubicBezTo>
                <a:cubicBezTo>
                  <a:pt x="541" y="687"/>
                  <a:pt x="529" y="701"/>
                  <a:pt x="513" y="701"/>
                </a:cubicBezTo>
                <a:moveTo>
                  <a:pt x="322" y="323"/>
                </a:moveTo>
                <a:cubicBezTo>
                  <a:pt x="322" y="263"/>
                  <a:pt x="274" y="215"/>
                  <a:pt x="214" y="215"/>
                </a:cubicBezTo>
                <a:cubicBezTo>
                  <a:pt x="155" y="215"/>
                  <a:pt x="107" y="263"/>
                  <a:pt x="107" y="323"/>
                </a:cubicBezTo>
                <a:cubicBezTo>
                  <a:pt x="107" y="382"/>
                  <a:pt x="155" y="430"/>
                  <a:pt x="214" y="430"/>
                </a:cubicBezTo>
                <a:cubicBezTo>
                  <a:pt x="274" y="430"/>
                  <a:pt x="322" y="382"/>
                  <a:pt x="322" y="323"/>
                </a:cubicBezTo>
                <a:moveTo>
                  <a:pt x="214" y="350"/>
                </a:moveTo>
                <a:cubicBezTo>
                  <a:pt x="200" y="350"/>
                  <a:pt x="188" y="338"/>
                  <a:pt x="188" y="323"/>
                </a:cubicBezTo>
                <a:cubicBezTo>
                  <a:pt x="188" y="308"/>
                  <a:pt x="200" y="296"/>
                  <a:pt x="214" y="296"/>
                </a:cubicBezTo>
                <a:cubicBezTo>
                  <a:pt x="229" y="296"/>
                  <a:pt x="241" y="308"/>
                  <a:pt x="241" y="323"/>
                </a:cubicBezTo>
                <a:cubicBezTo>
                  <a:pt x="241" y="338"/>
                  <a:pt x="229" y="350"/>
                  <a:pt x="214" y="350"/>
                </a:cubicBezTo>
                <a:moveTo>
                  <a:pt x="808" y="323"/>
                </a:moveTo>
                <a:cubicBezTo>
                  <a:pt x="808" y="263"/>
                  <a:pt x="761" y="215"/>
                  <a:pt x="701" y="215"/>
                </a:cubicBezTo>
                <a:cubicBezTo>
                  <a:pt x="642" y="215"/>
                  <a:pt x="593" y="263"/>
                  <a:pt x="593" y="323"/>
                </a:cubicBezTo>
                <a:cubicBezTo>
                  <a:pt x="593" y="382"/>
                  <a:pt x="641" y="430"/>
                  <a:pt x="701" y="430"/>
                </a:cubicBezTo>
                <a:cubicBezTo>
                  <a:pt x="760" y="430"/>
                  <a:pt x="808" y="382"/>
                  <a:pt x="808" y="323"/>
                </a:cubicBezTo>
                <a:moveTo>
                  <a:pt x="701" y="350"/>
                </a:moveTo>
                <a:cubicBezTo>
                  <a:pt x="686" y="350"/>
                  <a:pt x="674" y="338"/>
                  <a:pt x="674" y="323"/>
                </a:cubicBezTo>
                <a:cubicBezTo>
                  <a:pt x="674" y="308"/>
                  <a:pt x="687" y="296"/>
                  <a:pt x="701" y="296"/>
                </a:cubicBezTo>
                <a:cubicBezTo>
                  <a:pt x="716" y="296"/>
                  <a:pt x="727" y="308"/>
                  <a:pt x="727" y="323"/>
                </a:cubicBezTo>
                <a:cubicBezTo>
                  <a:pt x="727" y="338"/>
                  <a:pt x="715" y="350"/>
                  <a:pt x="701" y="350"/>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62" name="Google Shape;962;p75"/>
          <p:cNvSpPr/>
          <p:nvPr/>
        </p:nvSpPr>
        <p:spPr>
          <a:xfrm>
            <a:off x="6370678" y="2897824"/>
            <a:ext cx="464991" cy="435551"/>
          </a:xfrm>
          <a:custGeom>
            <a:rect b="b" l="l" r="r" t="t"/>
            <a:pathLst>
              <a:path extrusionOk="0" h="858" w="916">
                <a:moveTo>
                  <a:pt x="27" y="214"/>
                </a:moveTo>
                <a:cubicBezTo>
                  <a:pt x="42" y="214"/>
                  <a:pt x="53" y="202"/>
                  <a:pt x="53" y="188"/>
                </a:cubicBezTo>
                <a:lnTo>
                  <a:pt x="53" y="28"/>
                </a:lnTo>
                <a:cubicBezTo>
                  <a:pt x="53" y="13"/>
                  <a:pt x="41" y="1"/>
                  <a:pt x="27" y="1"/>
                </a:cubicBezTo>
                <a:cubicBezTo>
                  <a:pt x="12" y="1"/>
                  <a:pt x="0" y="13"/>
                  <a:pt x="0" y="28"/>
                </a:cubicBezTo>
                <a:lnTo>
                  <a:pt x="0" y="188"/>
                </a:lnTo>
                <a:cubicBezTo>
                  <a:pt x="0" y="202"/>
                  <a:pt x="12" y="214"/>
                  <a:pt x="27" y="214"/>
                </a:cubicBezTo>
                <a:moveTo>
                  <a:pt x="351" y="214"/>
                </a:moveTo>
                <a:cubicBezTo>
                  <a:pt x="366" y="216"/>
                  <a:pt x="380" y="203"/>
                  <a:pt x="380" y="188"/>
                </a:cubicBezTo>
                <a:lnTo>
                  <a:pt x="380" y="28"/>
                </a:lnTo>
                <a:cubicBezTo>
                  <a:pt x="380" y="13"/>
                  <a:pt x="368" y="1"/>
                  <a:pt x="353" y="1"/>
                </a:cubicBezTo>
                <a:cubicBezTo>
                  <a:pt x="338" y="1"/>
                  <a:pt x="326" y="13"/>
                  <a:pt x="326" y="28"/>
                </a:cubicBezTo>
                <a:lnTo>
                  <a:pt x="326" y="187"/>
                </a:lnTo>
                <a:cubicBezTo>
                  <a:pt x="326" y="201"/>
                  <a:pt x="337" y="213"/>
                  <a:pt x="351" y="214"/>
                </a:cubicBezTo>
                <a:moveTo>
                  <a:pt x="460" y="214"/>
                </a:moveTo>
                <a:lnTo>
                  <a:pt x="567" y="214"/>
                </a:lnTo>
                <a:cubicBezTo>
                  <a:pt x="582" y="214"/>
                  <a:pt x="594" y="202"/>
                  <a:pt x="594" y="187"/>
                </a:cubicBezTo>
                <a:lnTo>
                  <a:pt x="594" y="27"/>
                </a:lnTo>
                <a:cubicBezTo>
                  <a:pt x="594" y="12"/>
                  <a:pt x="582" y="1"/>
                  <a:pt x="567" y="1"/>
                </a:cubicBezTo>
                <a:lnTo>
                  <a:pt x="460" y="1"/>
                </a:lnTo>
                <a:cubicBezTo>
                  <a:pt x="445" y="1"/>
                  <a:pt x="433" y="13"/>
                  <a:pt x="433" y="27"/>
                </a:cubicBezTo>
                <a:lnTo>
                  <a:pt x="433" y="187"/>
                </a:lnTo>
                <a:cubicBezTo>
                  <a:pt x="433" y="202"/>
                  <a:pt x="445" y="214"/>
                  <a:pt x="460" y="214"/>
                </a:cubicBezTo>
                <a:moveTo>
                  <a:pt x="27" y="536"/>
                </a:moveTo>
                <a:cubicBezTo>
                  <a:pt x="12" y="536"/>
                  <a:pt x="0" y="548"/>
                  <a:pt x="0" y="563"/>
                </a:cubicBezTo>
                <a:lnTo>
                  <a:pt x="0" y="724"/>
                </a:lnTo>
                <a:cubicBezTo>
                  <a:pt x="0" y="739"/>
                  <a:pt x="12" y="751"/>
                  <a:pt x="27" y="751"/>
                </a:cubicBezTo>
                <a:cubicBezTo>
                  <a:pt x="42" y="751"/>
                  <a:pt x="53" y="739"/>
                  <a:pt x="53" y="724"/>
                </a:cubicBezTo>
                <a:lnTo>
                  <a:pt x="53" y="563"/>
                </a:lnTo>
                <a:cubicBezTo>
                  <a:pt x="54" y="548"/>
                  <a:pt x="42" y="536"/>
                  <a:pt x="27" y="536"/>
                </a:cubicBezTo>
                <a:moveTo>
                  <a:pt x="672" y="214"/>
                </a:moveTo>
                <a:cubicBezTo>
                  <a:pt x="688" y="216"/>
                  <a:pt x="701" y="203"/>
                  <a:pt x="701" y="188"/>
                </a:cubicBezTo>
                <a:lnTo>
                  <a:pt x="701" y="28"/>
                </a:lnTo>
                <a:cubicBezTo>
                  <a:pt x="701" y="13"/>
                  <a:pt x="689" y="1"/>
                  <a:pt x="675" y="1"/>
                </a:cubicBezTo>
                <a:cubicBezTo>
                  <a:pt x="660" y="1"/>
                  <a:pt x="648" y="13"/>
                  <a:pt x="648" y="28"/>
                </a:cubicBezTo>
                <a:lnTo>
                  <a:pt x="648" y="187"/>
                </a:lnTo>
                <a:cubicBezTo>
                  <a:pt x="648" y="201"/>
                  <a:pt x="658" y="213"/>
                  <a:pt x="672" y="214"/>
                </a:cubicBezTo>
                <a:moveTo>
                  <a:pt x="27" y="482"/>
                </a:moveTo>
                <a:lnTo>
                  <a:pt x="134" y="482"/>
                </a:lnTo>
                <a:cubicBezTo>
                  <a:pt x="149" y="482"/>
                  <a:pt x="161" y="470"/>
                  <a:pt x="161" y="455"/>
                </a:cubicBezTo>
                <a:lnTo>
                  <a:pt x="161" y="294"/>
                </a:lnTo>
                <a:cubicBezTo>
                  <a:pt x="161" y="280"/>
                  <a:pt x="149" y="268"/>
                  <a:pt x="134" y="268"/>
                </a:cubicBezTo>
                <a:lnTo>
                  <a:pt x="27" y="268"/>
                </a:lnTo>
                <a:cubicBezTo>
                  <a:pt x="12" y="268"/>
                  <a:pt x="0" y="280"/>
                  <a:pt x="0" y="294"/>
                </a:cubicBezTo>
                <a:lnTo>
                  <a:pt x="0" y="455"/>
                </a:lnTo>
                <a:cubicBezTo>
                  <a:pt x="0" y="470"/>
                  <a:pt x="12" y="482"/>
                  <a:pt x="27" y="482"/>
                </a:cubicBezTo>
                <a:moveTo>
                  <a:pt x="246" y="536"/>
                </a:moveTo>
                <a:lnTo>
                  <a:pt x="134" y="536"/>
                </a:lnTo>
                <a:cubicBezTo>
                  <a:pt x="119" y="536"/>
                  <a:pt x="107" y="548"/>
                  <a:pt x="107" y="563"/>
                </a:cubicBezTo>
                <a:lnTo>
                  <a:pt x="107" y="723"/>
                </a:lnTo>
                <a:cubicBezTo>
                  <a:pt x="107" y="738"/>
                  <a:pt x="119" y="750"/>
                  <a:pt x="134" y="750"/>
                </a:cubicBezTo>
                <a:lnTo>
                  <a:pt x="246" y="750"/>
                </a:lnTo>
                <a:cubicBezTo>
                  <a:pt x="260" y="750"/>
                  <a:pt x="272" y="738"/>
                  <a:pt x="272" y="723"/>
                </a:cubicBezTo>
                <a:lnTo>
                  <a:pt x="272" y="563"/>
                </a:lnTo>
                <a:cubicBezTo>
                  <a:pt x="272" y="548"/>
                  <a:pt x="260" y="536"/>
                  <a:pt x="246" y="536"/>
                </a:cubicBezTo>
                <a:moveTo>
                  <a:pt x="889" y="0"/>
                </a:moveTo>
                <a:lnTo>
                  <a:pt x="782" y="0"/>
                </a:lnTo>
                <a:cubicBezTo>
                  <a:pt x="767" y="0"/>
                  <a:pt x="755" y="12"/>
                  <a:pt x="755" y="27"/>
                </a:cubicBezTo>
                <a:lnTo>
                  <a:pt x="755" y="187"/>
                </a:lnTo>
                <a:cubicBezTo>
                  <a:pt x="755" y="202"/>
                  <a:pt x="767" y="214"/>
                  <a:pt x="782" y="214"/>
                </a:cubicBezTo>
                <a:lnTo>
                  <a:pt x="889" y="214"/>
                </a:lnTo>
                <a:cubicBezTo>
                  <a:pt x="904" y="214"/>
                  <a:pt x="916" y="202"/>
                  <a:pt x="916" y="187"/>
                </a:cubicBezTo>
                <a:lnTo>
                  <a:pt x="916" y="27"/>
                </a:lnTo>
                <a:cubicBezTo>
                  <a:pt x="916" y="12"/>
                  <a:pt x="904" y="0"/>
                  <a:pt x="889" y="0"/>
                </a:cubicBezTo>
                <a:moveTo>
                  <a:pt x="754" y="659"/>
                </a:moveTo>
                <a:cubicBezTo>
                  <a:pt x="787" y="618"/>
                  <a:pt x="808" y="566"/>
                  <a:pt x="808" y="509"/>
                </a:cubicBezTo>
                <a:cubicBezTo>
                  <a:pt x="808" y="376"/>
                  <a:pt x="700" y="268"/>
                  <a:pt x="567" y="268"/>
                </a:cubicBezTo>
                <a:cubicBezTo>
                  <a:pt x="434" y="268"/>
                  <a:pt x="325" y="376"/>
                  <a:pt x="325" y="509"/>
                </a:cubicBezTo>
                <a:cubicBezTo>
                  <a:pt x="325" y="642"/>
                  <a:pt x="434" y="751"/>
                  <a:pt x="567" y="751"/>
                </a:cubicBezTo>
                <a:cubicBezTo>
                  <a:pt x="623" y="751"/>
                  <a:pt x="675" y="730"/>
                  <a:pt x="716" y="697"/>
                </a:cubicBezTo>
                <a:lnTo>
                  <a:pt x="869" y="850"/>
                </a:lnTo>
                <a:cubicBezTo>
                  <a:pt x="880" y="860"/>
                  <a:pt x="897" y="860"/>
                  <a:pt x="907" y="850"/>
                </a:cubicBezTo>
                <a:cubicBezTo>
                  <a:pt x="918" y="840"/>
                  <a:pt x="918" y="823"/>
                  <a:pt x="907" y="812"/>
                </a:cubicBezTo>
                <a:lnTo>
                  <a:pt x="754" y="659"/>
                </a:lnTo>
                <a:moveTo>
                  <a:pt x="889" y="268"/>
                </a:moveTo>
                <a:cubicBezTo>
                  <a:pt x="874" y="268"/>
                  <a:pt x="862" y="280"/>
                  <a:pt x="862" y="295"/>
                </a:cubicBezTo>
                <a:lnTo>
                  <a:pt x="862" y="455"/>
                </a:lnTo>
                <a:cubicBezTo>
                  <a:pt x="862" y="469"/>
                  <a:pt x="873" y="481"/>
                  <a:pt x="887" y="482"/>
                </a:cubicBezTo>
                <a:cubicBezTo>
                  <a:pt x="903" y="484"/>
                  <a:pt x="916" y="471"/>
                  <a:pt x="916" y="456"/>
                </a:cubicBezTo>
                <a:lnTo>
                  <a:pt x="916" y="295"/>
                </a:lnTo>
                <a:cubicBezTo>
                  <a:pt x="916" y="280"/>
                  <a:pt x="904" y="268"/>
                  <a:pt x="889" y="268"/>
                </a:cubicBezTo>
                <a:moveTo>
                  <a:pt x="246" y="268"/>
                </a:moveTo>
                <a:cubicBezTo>
                  <a:pt x="231" y="268"/>
                  <a:pt x="219" y="280"/>
                  <a:pt x="219" y="295"/>
                </a:cubicBezTo>
                <a:lnTo>
                  <a:pt x="219" y="455"/>
                </a:lnTo>
                <a:cubicBezTo>
                  <a:pt x="219" y="469"/>
                  <a:pt x="229" y="481"/>
                  <a:pt x="243" y="482"/>
                </a:cubicBezTo>
                <a:cubicBezTo>
                  <a:pt x="259" y="484"/>
                  <a:pt x="273" y="471"/>
                  <a:pt x="273" y="456"/>
                </a:cubicBezTo>
                <a:lnTo>
                  <a:pt x="273" y="295"/>
                </a:lnTo>
                <a:cubicBezTo>
                  <a:pt x="272" y="280"/>
                  <a:pt x="260" y="268"/>
                  <a:pt x="246" y="268"/>
                </a:cubicBezTo>
                <a:moveTo>
                  <a:pt x="246" y="0"/>
                </a:moveTo>
                <a:lnTo>
                  <a:pt x="134" y="0"/>
                </a:lnTo>
                <a:cubicBezTo>
                  <a:pt x="119" y="0"/>
                  <a:pt x="107" y="12"/>
                  <a:pt x="107" y="27"/>
                </a:cubicBezTo>
                <a:lnTo>
                  <a:pt x="107" y="187"/>
                </a:lnTo>
                <a:cubicBezTo>
                  <a:pt x="107" y="202"/>
                  <a:pt x="119" y="214"/>
                  <a:pt x="134" y="214"/>
                </a:cubicBezTo>
                <a:lnTo>
                  <a:pt x="246" y="214"/>
                </a:lnTo>
                <a:cubicBezTo>
                  <a:pt x="260" y="214"/>
                  <a:pt x="272" y="202"/>
                  <a:pt x="272" y="187"/>
                </a:cubicBezTo>
                <a:lnTo>
                  <a:pt x="272" y="27"/>
                </a:lnTo>
                <a:cubicBezTo>
                  <a:pt x="272" y="12"/>
                  <a:pt x="260" y="0"/>
                  <a:pt x="246" y="0"/>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63" name="Google Shape;963;p75"/>
          <p:cNvSpPr/>
          <p:nvPr/>
        </p:nvSpPr>
        <p:spPr>
          <a:xfrm>
            <a:off x="5689434" y="2883610"/>
            <a:ext cx="217774" cy="463978"/>
          </a:xfrm>
          <a:custGeom>
            <a:rect b="b" l="l" r="r" t="t"/>
            <a:pathLst>
              <a:path extrusionOk="0" h="914" w="429">
                <a:moveTo>
                  <a:pt x="268" y="160"/>
                </a:moveTo>
                <a:lnTo>
                  <a:pt x="161" y="160"/>
                </a:lnTo>
                <a:lnTo>
                  <a:pt x="161" y="213"/>
                </a:lnTo>
                <a:lnTo>
                  <a:pt x="268" y="213"/>
                </a:lnTo>
                <a:lnTo>
                  <a:pt x="268" y="160"/>
                </a:lnTo>
                <a:moveTo>
                  <a:pt x="260" y="323"/>
                </a:moveTo>
                <a:cubicBezTo>
                  <a:pt x="265" y="315"/>
                  <a:pt x="268" y="306"/>
                  <a:pt x="268" y="296"/>
                </a:cubicBezTo>
                <a:lnTo>
                  <a:pt x="268" y="269"/>
                </a:lnTo>
                <a:lnTo>
                  <a:pt x="161" y="269"/>
                </a:lnTo>
                <a:lnTo>
                  <a:pt x="161" y="296"/>
                </a:lnTo>
                <a:cubicBezTo>
                  <a:pt x="161" y="306"/>
                  <a:pt x="164" y="315"/>
                  <a:pt x="169" y="323"/>
                </a:cubicBezTo>
                <a:lnTo>
                  <a:pt x="260" y="323"/>
                </a:lnTo>
                <a:moveTo>
                  <a:pt x="268" y="53"/>
                </a:moveTo>
                <a:lnTo>
                  <a:pt x="161" y="53"/>
                </a:lnTo>
                <a:lnTo>
                  <a:pt x="161" y="107"/>
                </a:lnTo>
                <a:lnTo>
                  <a:pt x="268" y="107"/>
                </a:lnTo>
                <a:lnTo>
                  <a:pt x="268" y="53"/>
                </a:lnTo>
                <a:moveTo>
                  <a:pt x="132" y="364"/>
                </a:moveTo>
                <a:cubicBezTo>
                  <a:pt x="117" y="345"/>
                  <a:pt x="107" y="321"/>
                  <a:pt x="107" y="296"/>
                </a:cubicBezTo>
                <a:lnTo>
                  <a:pt x="107" y="54"/>
                </a:lnTo>
                <a:cubicBezTo>
                  <a:pt x="107" y="24"/>
                  <a:pt x="84" y="0"/>
                  <a:pt x="54" y="0"/>
                </a:cubicBezTo>
                <a:cubicBezTo>
                  <a:pt x="25" y="0"/>
                  <a:pt x="0" y="24"/>
                  <a:pt x="0" y="54"/>
                </a:cubicBezTo>
                <a:lnTo>
                  <a:pt x="0" y="296"/>
                </a:lnTo>
                <a:cubicBezTo>
                  <a:pt x="0" y="341"/>
                  <a:pt x="14" y="382"/>
                  <a:pt x="38" y="417"/>
                </a:cubicBezTo>
                <a:cubicBezTo>
                  <a:pt x="65" y="393"/>
                  <a:pt x="97" y="375"/>
                  <a:pt x="132" y="364"/>
                </a:cubicBezTo>
                <a:moveTo>
                  <a:pt x="297" y="549"/>
                </a:moveTo>
                <a:cubicBezTo>
                  <a:pt x="312" y="568"/>
                  <a:pt x="322" y="591"/>
                  <a:pt x="322" y="617"/>
                </a:cubicBezTo>
                <a:lnTo>
                  <a:pt x="322" y="860"/>
                </a:lnTo>
                <a:cubicBezTo>
                  <a:pt x="322" y="890"/>
                  <a:pt x="346" y="914"/>
                  <a:pt x="375" y="914"/>
                </a:cubicBezTo>
                <a:cubicBezTo>
                  <a:pt x="405" y="914"/>
                  <a:pt x="429" y="890"/>
                  <a:pt x="429" y="860"/>
                </a:cubicBezTo>
                <a:lnTo>
                  <a:pt x="429" y="617"/>
                </a:lnTo>
                <a:cubicBezTo>
                  <a:pt x="429" y="572"/>
                  <a:pt x="415" y="530"/>
                  <a:pt x="391" y="496"/>
                </a:cubicBezTo>
                <a:cubicBezTo>
                  <a:pt x="364" y="520"/>
                  <a:pt x="332" y="538"/>
                  <a:pt x="297" y="549"/>
                </a:cubicBezTo>
                <a:moveTo>
                  <a:pt x="375" y="0"/>
                </a:moveTo>
                <a:cubicBezTo>
                  <a:pt x="346" y="0"/>
                  <a:pt x="322" y="24"/>
                  <a:pt x="322" y="53"/>
                </a:cubicBezTo>
                <a:lnTo>
                  <a:pt x="322" y="296"/>
                </a:lnTo>
                <a:cubicBezTo>
                  <a:pt x="322" y="355"/>
                  <a:pt x="273" y="403"/>
                  <a:pt x="214" y="403"/>
                </a:cubicBezTo>
                <a:cubicBezTo>
                  <a:pt x="96" y="403"/>
                  <a:pt x="0" y="499"/>
                  <a:pt x="0" y="617"/>
                </a:cubicBezTo>
                <a:lnTo>
                  <a:pt x="0" y="860"/>
                </a:lnTo>
                <a:cubicBezTo>
                  <a:pt x="0" y="890"/>
                  <a:pt x="24" y="914"/>
                  <a:pt x="53" y="914"/>
                </a:cubicBezTo>
                <a:cubicBezTo>
                  <a:pt x="83" y="914"/>
                  <a:pt x="107" y="890"/>
                  <a:pt x="107" y="860"/>
                </a:cubicBezTo>
                <a:lnTo>
                  <a:pt x="107" y="617"/>
                </a:lnTo>
                <a:cubicBezTo>
                  <a:pt x="107" y="558"/>
                  <a:pt x="155" y="510"/>
                  <a:pt x="214" y="510"/>
                </a:cubicBezTo>
                <a:cubicBezTo>
                  <a:pt x="333" y="510"/>
                  <a:pt x="429" y="414"/>
                  <a:pt x="429" y="296"/>
                </a:cubicBezTo>
                <a:lnTo>
                  <a:pt x="429" y="53"/>
                </a:lnTo>
                <a:cubicBezTo>
                  <a:pt x="429" y="24"/>
                  <a:pt x="405" y="0"/>
                  <a:pt x="375" y="0"/>
                </a:cubicBezTo>
                <a:moveTo>
                  <a:pt x="161" y="861"/>
                </a:moveTo>
                <a:lnTo>
                  <a:pt x="268" y="861"/>
                </a:lnTo>
                <a:lnTo>
                  <a:pt x="268" y="808"/>
                </a:lnTo>
                <a:lnTo>
                  <a:pt x="161" y="808"/>
                </a:lnTo>
                <a:lnTo>
                  <a:pt x="161" y="861"/>
                </a:lnTo>
                <a:moveTo>
                  <a:pt x="169" y="591"/>
                </a:moveTo>
                <a:cubicBezTo>
                  <a:pt x="164" y="599"/>
                  <a:pt x="161" y="608"/>
                  <a:pt x="161" y="618"/>
                </a:cubicBezTo>
                <a:lnTo>
                  <a:pt x="161" y="645"/>
                </a:lnTo>
                <a:lnTo>
                  <a:pt x="268" y="645"/>
                </a:lnTo>
                <a:lnTo>
                  <a:pt x="268" y="618"/>
                </a:lnTo>
                <a:cubicBezTo>
                  <a:pt x="268" y="608"/>
                  <a:pt x="265" y="599"/>
                  <a:pt x="260" y="591"/>
                </a:cubicBezTo>
                <a:lnTo>
                  <a:pt x="169" y="591"/>
                </a:lnTo>
                <a:moveTo>
                  <a:pt x="161" y="752"/>
                </a:moveTo>
                <a:lnTo>
                  <a:pt x="268" y="752"/>
                </a:lnTo>
                <a:lnTo>
                  <a:pt x="268" y="698"/>
                </a:lnTo>
                <a:lnTo>
                  <a:pt x="161" y="698"/>
                </a:lnTo>
                <a:lnTo>
                  <a:pt x="161" y="752"/>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64" name="Google Shape;964;p75"/>
          <p:cNvSpPr/>
          <p:nvPr/>
        </p:nvSpPr>
        <p:spPr>
          <a:xfrm>
            <a:off x="4755897" y="2883102"/>
            <a:ext cx="464991" cy="463978"/>
          </a:xfrm>
          <a:custGeom>
            <a:rect b="b" l="l" r="r" t="t"/>
            <a:pathLst>
              <a:path extrusionOk="0" h="914" w="916">
                <a:moveTo>
                  <a:pt x="270" y="592"/>
                </a:moveTo>
                <a:cubicBezTo>
                  <a:pt x="270" y="622"/>
                  <a:pt x="295" y="646"/>
                  <a:pt x="324" y="646"/>
                </a:cubicBezTo>
                <a:cubicBezTo>
                  <a:pt x="354" y="646"/>
                  <a:pt x="377" y="622"/>
                  <a:pt x="377" y="592"/>
                </a:cubicBezTo>
                <a:cubicBezTo>
                  <a:pt x="377" y="563"/>
                  <a:pt x="354" y="539"/>
                  <a:pt x="324" y="539"/>
                </a:cubicBezTo>
                <a:cubicBezTo>
                  <a:pt x="295" y="539"/>
                  <a:pt x="270" y="563"/>
                  <a:pt x="270" y="592"/>
                </a:cubicBezTo>
                <a:moveTo>
                  <a:pt x="537" y="646"/>
                </a:moveTo>
                <a:cubicBezTo>
                  <a:pt x="564" y="646"/>
                  <a:pt x="590" y="624"/>
                  <a:pt x="592" y="597"/>
                </a:cubicBezTo>
                <a:cubicBezTo>
                  <a:pt x="594" y="565"/>
                  <a:pt x="569" y="539"/>
                  <a:pt x="538" y="539"/>
                </a:cubicBezTo>
                <a:lnTo>
                  <a:pt x="416" y="539"/>
                </a:lnTo>
                <a:cubicBezTo>
                  <a:pt x="425" y="555"/>
                  <a:pt x="431" y="574"/>
                  <a:pt x="431" y="593"/>
                </a:cubicBezTo>
                <a:cubicBezTo>
                  <a:pt x="431" y="613"/>
                  <a:pt x="425" y="630"/>
                  <a:pt x="416" y="646"/>
                </a:cubicBezTo>
                <a:lnTo>
                  <a:pt x="537" y="646"/>
                </a:lnTo>
                <a:moveTo>
                  <a:pt x="378" y="412"/>
                </a:moveTo>
                <a:cubicBezTo>
                  <a:pt x="398" y="429"/>
                  <a:pt x="418" y="446"/>
                  <a:pt x="440" y="465"/>
                </a:cubicBezTo>
                <a:cubicBezTo>
                  <a:pt x="445" y="469"/>
                  <a:pt x="452" y="472"/>
                  <a:pt x="458" y="472"/>
                </a:cubicBezTo>
                <a:cubicBezTo>
                  <a:pt x="464" y="472"/>
                  <a:pt x="470" y="470"/>
                  <a:pt x="475" y="465"/>
                </a:cubicBezTo>
                <a:cubicBezTo>
                  <a:pt x="497" y="446"/>
                  <a:pt x="518" y="429"/>
                  <a:pt x="537" y="412"/>
                </a:cubicBezTo>
                <a:cubicBezTo>
                  <a:pt x="573" y="382"/>
                  <a:pt x="604" y="354"/>
                  <a:pt x="631" y="329"/>
                </a:cubicBezTo>
                <a:cubicBezTo>
                  <a:pt x="680" y="282"/>
                  <a:pt x="724" y="228"/>
                  <a:pt x="724" y="156"/>
                </a:cubicBezTo>
                <a:cubicBezTo>
                  <a:pt x="724" y="69"/>
                  <a:pt x="660" y="0"/>
                  <a:pt x="578" y="0"/>
                </a:cubicBezTo>
                <a:cubicBezTo>
                  <a:pt x="517" y="0"/>
                  <a:pt x="480" y="36"/>
                  <a:pt x="458" y="69"/>
                </a:cubicBezTo>
                <a:cubicBezTo>
                  <a:pt x="436" y="36"/>
                  <a:pt x="399" y="0"/>
                  <a:pt x="338" y="0"/>
                </a:cubicBezTo>
                <a:cubicBezTo>
                  <a:pt x="256" y="0"/>
                  <a:pt x="191" y="69"/>
                  <a:pt x="191" y="156"/>
                </a:cubicBezTo>
                <a:cubicBezTo>
                  <a:pt x="191" y="251"/>
                  <a:pt x="266" y="317"/>
                  <a:pt x="378" y="412"/>
                </a:cubicBezTo>
                <a:moveTo>
                  <a:pt x="908" y="619"/>
                </a:moveTo>
                <a:cubicBezTo>
                  <a:pt x="893" y="593"/>
                  <a:pt x="860" y="585"/>
                  <a:pt x="834" y="600"/>
                </a:cubicBezTo>
                <a:lnTo>
                  <a:pt x="581" y="760"/>
                </a:lnTo>
                <a:cubicBezTo>
                  <a:pt x="580" y="759"/>
                  <a:pt x="579" y="757"/>
                  <a:pt x="577" y="756"/>
                </a:cubicBezTo>
                <a:lnTo>
                  <a:pt x="400" y="668"/>
                </a:lnTo>
                <a:cubicBezTo>
                  <a:pt x="379" y="689"/>
                  <a:pt x="349" y="702"/>
                  <a:pt x="317" y="700"/>
                </a:cubicBezTo>
                <a:cubicBezTo>
                  <a:pt x="266" y="696"/>
                  <a:pt x="224" y="657"/>
                  <a:pt x="217" y="606"/>
                </a:cubicBezTo>
                <a:cubicBezTo>
                  <a:pt x="214" y="581"/>
                  <a:pt x="220" y="558"/>
                  <a:pt x="231" y="539"/>
                </a:cubicBezTo>
                <a:lnTo>
                  <a:pt x="188" y="539"/>
                </a:lnTo>
                <a:cubicBezTo>
                  <a:pt x="143" y="539"/>
                  <a:pt x="107" y="575"/>
                  <a:pt x="107" y="619"/>
                </a:cubicBezTo>
                <a:lnTo>
                  <a:pt x="107" y="834"/>
                </a:lnTo>
                <a:cubicBezTo>
                  <a:pt x="107" y="878"/>
                  <a:pt x="143" y="914"/>
                  <a:pt x="188" y="914"/>
                </a:cubicBezTo>
                <a:lnTo>
                  <a:pt x="446" y="914"/>
                </a:lnTo>
                <a:cubicBezTo>
                  <a:pt x="437" y="899"/>
                  <a:pt x="431" y="880"/>
                  <a:pt x="431" y="861"/>
                </a:cubicBezTo>
                <a:cubicBezTo>
                  <a:pt x="431" y="802"/>
                  <a:pt x="479" y="753"/>
                  <a:pt x="538" y="753"/>
                </a:cubicBezTo>
                <a:cubicBezTo>
                  <a:pt x="555" y="753"/>
                  <a:pt x="570" y="758"/>
                  <a:pt x="584" y="765"/>
                </a:cubicBezTo>
                <a:cubicBezTo>
                  <a:pt x="616" y="780"/>
                  <a:pt x="639" y="811"/>
                  <a:pt x="644" y="847"/>
                </a:cubicBezTo>
                <a:lnTo>
                  <a:pt x="889" y="692"/>
                </a:lnTo>
                <a:cubicBezTo>
                  <a:pt x="915" y="677"/>
                  <a:pt x="923" y="644"/>
                  <a:pt x="908" y="619"/>
                </a:cubicBezTo>
                <a:moveTo>
                  <a:pt x="538" y="807"/>
                </a:moveTo>
                <a:cubicBezTo>
                  <a:pt x="509" y="807"/>
                  <a:pt x="484" y="832"/>
                  <a:pt x="484" y="861"/>
                </a:cubicBezTo>
                <a:cubicBezTo>
                  <a:pt x="484" y="891"/>
                  <a:pt x="509" y="914"/>
                  <a:pt x="538" y="914"/>
                </a:cubicBezTo>
                <a:cubicBezTo>
                  <a:pt x="568" y="914"/>
                  <a:pt x="592" y="891"/>
                  <a:pt x="592" y="861"/>
                </a:cubicBezTo>
                <a:cubicBezTo>
                  <a:pt x="592" y="832"/>
                  <a:pt x="568" y="807"/>
                  <a:pt x="538" y="807"/>
                </a:cubicBezTo>
                <a:moveTo>
                  <a:pt x="0" y="619"/>
                </a:moveTo>
                <a:lnTo>
                  <a:pt x="0" y="834"/>
                </a:lnTo>
                <a:cubicBezTo>
                  <a:pt x="0" y="849"/>
                  <a:pt x="12" y="861"/>
                  <a:pt x="27" y="861"/>
                </a:cubicBezTo>
                <a:lnTo>
                  <a:pt x="54" y="861"/>
                </a:lnTo>
                <a:lnTo>
                  <a:pt x="54" y="593"/>
                </a:lnTo>
                <a:lnTo>
                  <a:pt x="27" y="593"/>
                </a:lnTo>
                <a:cubicBezTo>
                  <a:pt x="12" y="593"/>
                  <a:pt x="0" y="605"/>
                  <a:pt x="0" y="619"/>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65" name="Google Shape;965;p75"/>
          <p:cNvSpPr/>
          <p:nvPr/>
        </p:nvSpPr>
        <p:spPr>
          <a:xfrm>
            <a:off x="3919317" y="2883610"/>
            <a:ext cx="464991" cy="463978"/>
          </a:xfrm>
          <a:custGeom>
            <a:rect b="b" l="l" r="r" t="t"/>
            <a:pathLst>
              <a:path extrusionOk="0" h="914" w="916">
                <a:moveTo>
                  <a:pt x="809" y="756"/>
                </a:moveTo>
                <a:lnTo>
                  <a:pt x="809" y="693"/>
                </a:lnTo>
                <a:cubicBezTo>
                  <a:pt x="840" y="682"/>
                  <a:pt x="863" y="652"/>
                  <a:pt x="863" y="617"/>
                </a:cubicBezTo>
                <a:cubicBezTo>
                  <a:pt x="863" y="573"/>
                  <a:pt x="826" y="537"/>
                  <a:pt x="782" y="537"/>
                </a:cubicBezTo>
                <a:cubicBezTo>
                  <a:pt x="770" y="537"/>
                  <a:pt x="758" y="540"/>
                  <a:pt x="748" y="545"/>
                </a:cubicBezTo>
                <a:lnTo>
                  <a:pt x="622" y="420"/>
                </a:lnTo>
                <a:cubicBezTo>
                  <a:pt x="671" y="376"/>
                  <a:pt x="702" y="313"/>
                  <a:pt x="702" y="242"/>
                </a:cubicBezTo>
                <a:cubicBezTo>
                  <a:pt x="702" y="110"/>
                  <a:pt x="591" y="0"/>
                  <a:pt x="458" y="0"/>
                </a:cubicBezTo>
                <a:cubicBezTo>
                  <a:pt x="325" y="0"/>
                  <a:pt x="215" y="110"/>
                  <a:pt x="215" y="242"/>
                </a:cubicBezTo>
                <a:cubicBezTo>
                  <a:pt x="215" y="313"/>
                  <a:pt x="247" y="376"/>
                  <a:pt x="296" y="420"/>
                </a:cubicBezTo>
                <a:lnTo>
                  <a:pt x="169" y="545"/>
                </a:lnTo>
                <a:cubicBezTo>
                  <a:pt x="158" y="540"/>
                  <a:pt x="147" y="537"/>
                  <a:pt x="134" y="537"/>
                </a:cubicBezTo>
                <a:cubicBezTo>
                  <a:pt x="90" y="537"/>
                  <a:pt x="54" y="573"/>
                  <a:pt x="54" y="617"/>
                </a:cubicBezTo>
                <a:cubicBezTo>
                  <a:pt x="54" y="652"/>
                  <a:pt x="76" y="682"/>
                  <a:pt x="107" y="693"/>
                </a:cubicBezTo>
                <a:lnTo>
                  <a:pt x="107" y="756"/>
                </a:lnTo>
                <a:cubicBezTo>
                  <a:pt x="46" y="768"/>
                  <a:pt x="0" y="823"/>
                  <a:pt x="0" y="887"/>
                </a:cubicBezTo>
                <a:cubicBezTo>
                  <a:pt x="0" y="902"/>
                  <a:pt x="12" y="914"/>
                  <a:pt x="27" y="914"/>
                </a:cubicBezTo>
                <a:lnTo>
                  <a:pt x="242" y="914"/>
                </a:lnTo>
                <a:cubicBezTo>
                  <a:pt x="256" y="914"/>
                  <a:pt x="268" y="902"/>
                  <a:pt x="268" y="887"/>
                </a:cubicBezTo>
                <a:cubicBezTo>
                  <a:pt x="268" y="823"/>
                  <a:pt x="222" y="768"/>
                  <a:pt x="161" y="756"/>
                </a:cubicBezTo>
                <a:lnTo>
                  <a:pt x="161" y="693"/>
                </a:lnTo>
                <a:cubicBezTo>
                  <a:pt x="192" y="682"/>
                  <a:pt x="215" y="652"/>
                  <a:pt x="215" y="617"/>
                </a:cubicBezTo>
                <a:cubicBezTo>
                  <a:pt x="215" y="605"/>
                  <a:pt x="212" y="593"/>
                  <a:pt x="207" y="583"/>
                </a:cubicBezTo>
                <a:lnTo>
                  <a:pt x="340" y="451"/>
                </a:lnTo>
                <a:cubicBezTo>
                  <a:pt x="368" y="467"/>
                  <a:pt x="398" y="477"/>
                  <a:pt x="431" y="481"/>
                </a:cubicBezTo>
                <a:lnTo>
                  <a:pt x="431" y="542"/>
                </a:lnTo>
                <a:cubicBezTo>
                  <a:pt x="400" y="553"/>
                  <a:pt x="378" y="583"/>
                  <a:pt x="378" y="617"/>
                </a:cubicBezTo>
                <a:cubicBezTo>
                  <a:pt x="378" y="652"/>
                  <a:pt x="400" y="682"/>
                  <a:pt x="431" y="693"/>
                </a:cubicBezTo>
                <a:lnTo>
                  <a:pt x="431" y="756"/>
                </a:lnTo>
                <a:cubicBezTo>
                  <a:pt x="370" y="769"/>
                  <a:pt x="324" y="823"/>
                  <a:pt x="324" y="888"/>
                </a:cubicBezTo>
                <a:cubicBezTo>
                  <a:pt x="324" y="902"/>
                  <a:pt x="336" y="914"/>
                  <a:pt x="351" y="914"/>
                </a:cubicBezTo>
                <a:lnTo>
                  <a:pt x="565" y="914"/>
                </a:lnTo>
                <a:cubicBezTo>
                  <a:pt x="580" y="914"/>
                  <a:pt x="592" y="902"/>
                  <a:pt x="592" y="888"/>
                </a:cubicBezTo>
                <a:cubicBezTo>
                  <a:pt x="592" y="823"/>
                  <a:pt x="546" y="769"/>
                  <a:pt x="485" y="756"/>
                </a:cubicBezTo>
                <a:lnTo>
                  <a:pt x="485" y="693"/>
                </a:lnTo>
                <a:cubicBezTo>
                  <a:pt x="516" y="682"/>
                  <a:pt x="538" y="652"/>
                  <a:pt x="538" y="617"/>
                </a:cubicBezTo>
                <a:cubicBezTo>
                  <a:pt x="538" y="583"/>
                  <a:pt x="516" y="553"/>
                  <a:pt x="485" y="542"/>
                </a:cubicBezTo>
                <a:lnTo>
                  <a:pt x="485" y="481"/>
                </a:lnTo>
                <a:cubicBezTo>
                  <a:pt x="518" y="477"/>
                  <a:pt x="548" y="467"/>
                  <a:pt x="576" y="451"/>
                </a:cubicBezTo>
                <a:lnTo>
                  <a:pt x="709" y="583"/>
                </a:lnTo>
                <a:cubicBezTo>
                  <a:pt x="704" y="593"/>
                  <a:pt x="701" y="605"/>
                  <a:pt x="701" y="617"/>
                </a:cubicBezTo>
                <a:cubicBezTo>
                  <a:pt x="701" y="652"/>
                  <a:pt x="724" y="682"/>
                  <a:pt x="755" y="693"/>
                </a:cubicBezTo>
                <a:lnTo>
                  <a:pt x="755" y="756"/>
                </a:lnTo>
                <a:cubicBezTo>
                  <a:pt x="694" y="768"/>
                  <a:pt x="648" y="823"/>
                  <a:pt x="648" y="887"/>
                </a:cubicBezTo>
                <a:cubicBezTo>
                  <a:pt x="648" y="902"/>
                  <a:pt x="660" y="914"/>
                  <a:pt x="674" y="914"/>
                </a:cubicBezTo>
                <a:lnTo>
                  <a:pt x="889" y="914"/>
                </a:lnTo>
                <a:cubicBezTo>
                  <a:pt x="904" y="914"/>
                  <a:pt x="916" y="902"/>
                  <a:pt x="916" y="887"/>
                </a:cubicBezTo>
                <a:cubicBezTo>
                  <a:pt x="916" y="823"/>
                  <a:pt x="870" y="768"/>
                  <a:pt x="809" y="756"/>
                </a:cubicBezTo>
                <a:moveTo>
                  <a:pt x="458" y="375"/>
                </a:moveTo>
                <a:cubicBezTo>
                  <a:pt x="384" y="375"/>
                  <a:pt x="324" y="315"/>
                  <a:pt x="324" y="241"/>
                </a:cubicBezTo>
                <a:cubicBezTo>
                  <a:pt x="324" y="167"/>
                  <a:pt x="384" y="108"/>
                  <a:pt x="458" y="108"/>
                </a:cubicBezTo>
                <a:cubicBezTo>
                  <a:pt x="531" y="108"/>
                  <a:pt x="592" y="167"/>
                  <a:pt x="592" y="241"/>
                </a:cubicBezTo>
                <a:cubicBezTo>
                  <a:pt x="592" y="315"/>
                  <a:pt x="532" y="375"/>
                  <a:pt x="458" y="375"/>
                </a:cubicBezTo>
                <a:moveTo>
                  <a:pt x="458" y="161"/>
                </a:moveTo>
                <a:cubicBezTo>
                  <a:pt x="413" y="161"/>
                  <a:pt x="377" y="197"/>
                  <a:pt x="377" y="241"/>
                </a:cubicBezTo>
                <a:cubicBezTo>
                  <a:pt x="377" y="285"/>
                  <a:pt x="413" y="321"/>
                  <a:pt x="458" y="321"/>
                </a:cubicBezTo>
                <a:cubicBezTo>
                  <a:pt x="502" y="321"/>
                  <a:pt x="538" y="285"/>
                  <a:pt x="538" y="241"/>
                </a:cubicBezTo>
                <a:cubicBezTo>
                  <a:pt x="538" y="197"/>
                  <a:pt x="502" y="161"/>
                  <a:pt x="458" y="161"/>
                </a:cubicBezTo>
                <a:moveTo>
                  <a:pt x="458" y="268"/>
                </a:moveTo>
                <a:cubicBezTo>
                  <a:pt x="443" y="268"/>
                  <a:pt x="431" y="256"/>
                  <a:pt x="431" y="241"/>
                </a:cubicBezTo>
                <a:cubicBezTo>
                  <a:pt x="431" y="226"/>
                  <a:pt x="443" y="214"/>
                  <a:pt x="458" y="214"/>
                </a:cubicBezTo>
                <a:cubicBezTo>
                  <a:pt x="472" y="214"/>
                  <a:pt x="484" y="226"/>
                  <a:pt x="484" y="241"/>
                </a:cubicBezTo>
                <a:cubicBezTo>
                  <a:pt x="484" y="256"/>
                  <a:pt x="472" y="268"/>
                  <a:pt x="458" y="268"/>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66" name="Google Shape;966;p75"/>
          <p:cNvSpPr/>
          <p:nvPr/>
        </p:nvSpPr>
        <p:spPr>
          <a:xfrm>
            <a:off x="3164466" y="2883610"/>
            <a:ext cx="464484" cy="463978"/>
          </a:xfrm>
          <a:custGeom>
            <a:rect b="b" l="l" r="r" t="t"/>
            <a:pathLst>
              <a:path extrusionOk="0" h="914" w="915">
                <a:moveTo>
                  <a:pt x="214" y="887"/>
                </a:moveTo>
                <a:cubicBezTo>
                  <a:pt x="214" y="902"/>
                  <a:pt x="226" y="914"/>
                  <a:pt x="241" y="914"/>
                </a:cubicBezTo>
                <a:lnTo>
                  <a:pt x="430" y="914"/>
                </a:lnTo>
                <a:lnTo>
                  <a:pt x="430" y="644"/>
                </a:lnTo>
                <a:lnTo>
                  <a:pt x="214" y="644"/>
                </a:lnTo>
                <a:lnTo>
                  <a:pt x="214" y="887"/>
                </a:lnTo>
                <a:moveTo>
                  <a:pt x="321" y="724"/>
                </a:moveTo>
                <a:cubicBezTo>
                  <a:pt x="321" y="709"/>
                  <a:pt x="333" y="697"/>
                  <a:pt x="348" y="697"/>
                </a:cubicBezTo>
                <a:cubicBezTo>
                  <a:pt x="363" y="697"/>
                  <a:pt x="375" y="709"/>
                  <a:pt x="375" y="724"/>
                </a:cubicBezTo>
                <a:lnTo>
                  <a:pt x="375" y="833"/>
                </a:lnTo>
                <a:cubicBezTo>
                  <a:pt x="375" y="848"/>
                  <a:pt x="363" y="860"/>
                  <a:pt x="348" y="860"/>
                </a:cubicBezTo>
                <a:cubicBezTo>
                  <a:pt x="333" y="860"/>
                  <a:pt x="321" y="848"/>
                  <a:pt x="321" y="833"/>
                </a:cubicBezTo>
                <a:lnTo>
                  <a:pt x="321" y="724"/>
                </a:lnTo>
                <a:moveTo>
                  <a:pt x="859" y="348"/>
                </a:moveTo>
                <a:cubicBezTo>
                  <a:pt x="861" y="339"/>
                  <a:pt x="861" y="331"/>
                  <a:pt x="861" y="322"/>
                </a:cubicBezTo>
                <a:cubicBezTo>
                  <a:pt x="861" y="273"/>
                  <a:pt x="837" y="228"/>
                  <a:pt x="801" y="199"/>
                </a:cubicBezTo>
                <a:cubicBezTo>
                  <a:pt x="793" y="242"/>
                  <a:pt x="773" y="281"/>
                  <a:pt x="742" y="313"/>
                </a:cubicBezTo>
                <a:cubicBezTo>
                  <a:pt x="731" y="323"/>
                  <a:pt x="714" y="324"/>
                  <a:pt x="704" y="313"/>
                </a:cubicBezTo>
                <a:cubicBezTo>
                  <a:pt x="693" y="303"/>
                  <a:pt x="693" y="286"/>
                  <a:pt x="704" y="275"/>
                </a:cubicBezTo>
                <a:cubicBezTo>
                  <a:pt x="807" y="173"/>
                  <a:pt x="732" y="0"/>
                  <a:pt x="591" y="0"/>
                </a:cubicBezTo>
                <a:cubicBezTo>
                  <a:pt x="550" y="0"/>
                  <a:pt x="513" y="16"/>
                  <a:pt x="484" y="41"/>
                </a:cubicBezTo>
                <a:lnTo>
                  <a:pt x="484" y="273"/>
                </a:lnTo>
                <a:cubicBezTo>
                  <a:pt x="493" y="270"/>
                  <a:pt x="501" y="269"/>
                  <a:pt x="511" y="269"/>
                </a:cubicBezTo>
                <a:cubicBezTo>
                  <a:pt x="555" y="269"/>
                  <a:pt x="590" y="304"/>
                  <a:pt x="591" y="347"/>
                </a:cubicBezTo>
                <a:cubicBezTo>
                  <a:pt x="592" y="361"/>
                  <a:pt x="582" y="374"/>
                  <a:pt x="568" y="376"/>
                </a:cubicBezTo>
                <a:cubicBezTo>
                  <a:pt x="552" y="378"/>
                  <a:pt x="538" y="365"/>
                  <a:pt x="538" y="349"/>
                </a:cubicBezTo>
                <a:cubicBezTo>
                  <a:pt x="538" y="333"/>
                  <a:pt x="523" y="320"/>
                  <a:pt x="506" y="323"/>
                </a:cubicBezTo>
                <a:cubicBezTo>
                  <a:pt x="493" y="325"/>
                  <a:pt x="484" y="337"/>
                  <a:pt x="484" y="350"/>
                </a:cubicBezTo>
                <a:lnTo>
                  <a:pt x="484" y="590"/>
                </a:lnTo>
                <a:lnTo>
                  <a:pt x="553" y="590"/>
                </a:lnTo>
                <a:cubicBezTo>
                  <a:pt x="543" y="574"/>
                  <a:pt x="538" y="556"/>
                  <a:pt x="538" y="537"/>
                </a:cubicBezTo>
                <a:cubicBezTo>
                  <a:pt x="538" y="478"/>
                  <a:pt x="585" y="430"/>
                  <a:pt x="644" y="429"/>
                </a:cubicBezTo>
                <a:cubicBezTo>
                  <a:pt x="658" y="429"/>
                  <a:pt x="670" y="439"/>
                  <a:pt x="671" y="452"/>
                </a:cubicBezTo>
                <a:cubicBezTo>
                  <a:pt x="674" y="469"/>
                  <a:pt x="661" y="483"/>
                  <a:pt x="645" y="483"/>
                </a:cubicBezTo>
                <a:cubicBezTo>
                  <a:pt x="614" y="483"/>
                  <a:pt x="589" y="509"/>
                  <a:pt x="591" y="541"/>
                </a:cubicBezTo>
                <a:cubicBezTo>
                  <a:pt x="593" y="568"/>
                  <a:pt x="619" y="590"/>
                  <a:pt x="646" y="590"/>
                </a:cubicBezTo>
                <a:lnTo>
                  <a:pt x="779" y="590"/>
                </a:lnTo>
                <a:cubicBezTo>
                  <a:pt x="853" y="590"/>
                  <a:pt x="915" y="530"/>
                  <a:pt x="915" y="456"/>
                </a:cubicBezTo>
                <a:cubicBezTo>
                  <a:pt x="915" y="412"/>
                  <a:pt x="893" y="371"/>
                  <a:pt x="859" y="348"/>
                </a:cubicBezTo>
                <a:moveTo>
                  <a:pt x="208" y="275"/>
                </a:moveTo>
                <a:cubicBezTo>
                  <a:pt x="223" y="290"/>
                  <a:pt x="216" y="320"/>
                  <a:pt x="186" y="322"/>
                </a:cubicBezTo>
                <a:cubicBezTo>
                  <a:pt x="182" y="322"/>
                  <a:pt x="178" y="321"/>
                  <a:pt x="175" y="318"/>
                </a:cubicBezTo>
                <a:cubicBezTo>
                  <a:pt x="141" y="286"/>
                  <a:pt x="119" y="245"/>
                  <a:pt x="111" y="200"/>
                </a:cubicBezTo>
                <a:cubicBezTo>
                  <a:pt x="75" y="229"/>
                  <a:pt x="53" y="273"/>
                  <a:pt x="53" y="322"/>
                </a:cubicBezTo>
                <a:cubicBezTo>
                  <a:pt x="53" y="331"/>
                  <a:pt x="54" y="339"/>
                  <a:pt x="56" y="348"/>
                </a:cubicBezTo>
                <a:cubicBezTo>
                  <a:pt x="22" y="371"/>
                  <a:pt x="0" y="411"/>
                  <a:pt x="0" y="456"/>
                </a:cubicBezTo>
                <a:cubicBezTo>
                  <a:pt x="0" y="530"/>
                  <a:pt x="60" y="590"/>
                  <a:pt x="134" y="590"/>
                </a:cubicBezTo>
                <a:lnTo>
                  <a:pt x="282" y="590"/>
                </a:lnTo>
                <a:cubicBezTo>
                  <a:pt x="289" y="590"/>
                  <a:pt x="298" y="586"/>
                  <a:pt x="303" y="581"/>
                </a:cubicBezTo>
                <a:cubicBezTo>
                  <a:pt x="345" y="534"/>
                  <a:pt x="309" y="479"/>
                  <a:pt x="262" y="483"/>
                </a:cubicBezTo>
                <a:cubicBezTo>
                  <a:pt x="258" y="484"/>
                  <a:pt x="254" y="482"/>
                  <a:pt x="251" y="479"/>
                </a:cubicBezTo>
                <a:cubicBezTo>
                  <a:pt x="230" y="456"/>
                  <a:pt x="246" y="430"/>
                  <a:pt x="268" y="430"/>
                </a:cubicBezTo>
                <a:cubicBezTo>
                  <a:pt x="327" y="430"/>
                  <a:pt x="375" y="478"/>
                  <a:pt x="375" y="537"/>
                </a:cubicBezTo>
                <a:cubicBezTo>
                  <a:pt x="375" y="556"/>
                  <a:pt x="369" y="575"/>
                  <a:pt x="360" y="590"/>
                </a:cubicBezTo>
                <a:lnTo>
                  <a:pt x="431" y="590"/>
                </a:lnTo>
                <a:lnTo>
                  <a:pt x="431" y="317"/>
                </a:lnTo>
                <a:cubicBezTo>
                  <a:pt x="422" y="320"/>
                  <a:pt x="413" y="322"/>
                  <a:pt x="404" y="322"/>
                </a:cubicBezTo>
                <a:cubicBezTo>
                  <a:pt x="359" y="322"/>
                  <a:pt x="321" y="286"/>
                  <a:pt x="321" y="242"/>
                </a:cubicBezTo>
                <a:cubicBezTo>
                  <a:pt x="321" y="227"/>
                  <a:pt x="333" y="215"/>
                  <a:pt x="348" y="215"/>
                </a:cubicBezTo>
                <a:cubicBezTo>
                  <a:pt x="363" y="215"/>
                  <a:pt x="375" y="227"/>
                  <a:pt x="375" y="242"/>
                </a:cubicBezTo>
                <a:cubicBezTo>
                  <a:pt x="375" y="265"/>
                  <a:pt x="410" y="282"/>
                  <a:pt x="428" y="254"/>
                </a:cubicBezTo>
                <a:cubicBezTo>
                  <a:pt x="430" y="252"/>
                  <a:pt x="430" y="249"/>
                  <a:pt x="430" y="247"/>
                </a:cubicBezTo>
                <a:lnTo>
                  <a:pt x="430" y="42"/>
                </a:lnTo>
                <a:cubicBezTo>
                  <a:pt x="402" y="16"/>
                  <a:pt x="363" y="0"/>
                  <a:pt x="321" y="0"/>
                </a:cubicBezTo>
                <a:cubicBezTo>
                  <a:pt x="179" y="0"/>
                  <a:pt x="108" y="175"/>
                  <a:pt x="208" y="275"/>
                </a:cubicBezTo>
                <a:moveTo>
                  <a:pt x="484" y="914"/>
                </a:moveTo>
                <a:lnTo>
                  <a:pt x="672" y="914"/>
                </a:lnTo>
                <a:cubicBezTo>
                  <a:pt x="687" y="914"/>
                  <a:pt x="699" y="902"/>
                  <a:pt x="699" y="887"/>
                </a:cubicBezTo>
                <a:lnTo>
                  <a:pt x="699" y="644"/>
                </a:lnTo>
                <a:lnTo>
                  <a:pt x="484" y="644"/>
                </a:lnTo>
                <a:lnTo>
                  <a:pt x="484" y="914"/>
                </a:lnTo>
                <a:moveTo>
                  <a:pt x="538" y="725"/>
                </a:moveTo>
                <a:cubicBezTo>
                  <a:pt x="538" y="711"/>
                  <a:pt x="548" y="698"/>
                  <a:pt x="562" y="697"/>
                </a:cubicBezTo>
                <a:cubicBezTo>
                  <a:pt x="578" y="696"/>
                  <a:pt x="591" y="708"/>
                  <a:pt x="591" y="724"/>
                </a:cubicBezTo>
                <a:lnTo>
                  <a:pt x="591" y="833"/>
                </a:lnTo>
                <a:cubicBezTo>
                  <a:pt x="591" y="849"/>
                  <a:pt x="578" y="861"/>
                  <a:pt x="562" y="860"/>
                </a:cubicBezTo>
                <a:cubicBezTo>
                  <a:pt x="548" y="858"/>
                  <a:pt x="538" y="846"/>
                  <a:pt x="538" y="832"/>
                </a:cubicBezTo>
                <a:cubicBezTo>
                  <a:pt x="538" y="806"/>
                  <a:pt x="538" y="751"/>
                  <a:pt x="538" y="725"/>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67" name="Google Shape;967;p75"/>
          <p:cNvSpPr/>
          <p:nvPr/>
        </p:nvSpPr>
        <p:spPr>
          <a:xfrm>
            <a:off x="2352760" y="2883102"/>
            <a:ext cx="465499" cy="465501"/>
          </a:xfrm>
          <a:custGeom>
            <a:rect b="b" l="l" r="r" t="t"/>
            <a:pathLst>
              <a:path extrusionOk="0" h="917" w="917">
                <a:moveTo>
                  <a:pt x="836" y="755"/>
                </a:moveTo>
                <a:cubicBezTo>
                  <a:pt x="824" y="755"/>
                  <a:pt x="812" y="758"/>
                  <a:pt x="802" y="763"/>
                </a:cubicBezTo>
                <a:lnTo>
                  <a:pt x="756" y="717"/>
                </a:lnTo>
                <a:lnTo>
                  <a:pt x="756" y="640"/>
                </a:lnTo>
                <a:cubicBezTo>
                  <a:pt x="848" y="616"/>
                  <a:pt x="917" y="530"/>
                  <a:pt x="917" y="431"/>
                </a:cubicBezTo>
                <a:cubicBezTo>
                  <a:pt x="917" y="331"/>
                  <a:pt x="847" y="242"/>
                  <a:pt x="751" y="220"/>
                </a:cubicBezTo>
                <a:cubicBezTo>
                  <a:pt x="728" y="94"/>
                  <a:pt x="617" y="0"/>
                  <a:pt x="485" y="0"/>
                </a:cubicBezTo>
                <a:cubicBezTo>
                  <a:pt x="378" y="0"/>
                  <a:pt x="280" y="64"/>
                  <a:pt x="237" y="160"/>
                </a:cubicBezTo>
                <a:cubicBezTo>
                  <a:pt x="106" y="163"/>
                  <a:pt x="0" y="272"/>
                  <a:pt x="0" y="404"/>
                </a:cubicBezTo>
                <a:cubicBezTo>
                  <a:pt x="0" y="509"/>
                  <a:pt x="68" y="599"/>
                  <a:pt x="161" y="632"/>
                </a:cubicBezTo>
                <a:lnTo>
                  <a:pt x="161" y="717"/>
                </a:lnTo>
                <a:lnTo>
                  <a:pt x="115" y="763"/>
                </a:lnTo>
                <a:cubicBezTo>
                  <a:pt x="105" y="758"/>
                  <a:pt x="93" y="755"/>
                  <a:pt x="81" y="755"/>
                </a:cubicBezTo>
                <a:cubicBezTo>
                  <a:pt x="35" y="755"/>
                  <a:pt x="-3" y="794"/>
                  <a:pt x="1" y="841"/>
                </a:cubicBezTo>
                <a:cubicBezTo>
                  <a:pt x="3" y="881"/>
                  <a:pt x="35" y="913"/>
                  <a:pt x="75" y="916"/>
                </a:cubicBezTo>
                <a:cubicBezTo>
                  <a:pt x="122" y="919"/>
                  <a:pt x="161" y="882"/>
                  <a:pt x="161" y="835"/>
                </a:cubicBezTo>
                <a:cubicBezTo>
                  <a:pt x="161" y="823"/>
                  <a:pt x="158" y="811"/>
                  <a:pt x="153" y="801"/>
                </a:cubicBezTo>
                <a:lnTo>
                  <a:pt x="207" y="747"/>
                </a:lnTo>
                <a:cubicBezTo>
                  <a:pt x="212" y="742"/>
                  <a:pt x="215" y="735"/>
                  <a:pt x="215" y="728"/>
                </a:cubicBezTo>
                <a:lnTo>
                  <a:pt x="215" y="648"/>
                </a:lnTo>
                <a:lnTo>
                  <a:pt x="324" y="648"/>
                </a:lnTo>
                <a:lnTo>
                  <a:pt x="324" y="760"/>
                </a:lnTo>
                <a:cubicBezTo>
                  <a:pt x="292" y="772"/>
                  <a:pt x="268" y="804"/>
                  <a:pt x="271" y="841"/>
                </a:cubicBezTo>
                <a:cubicBezTo>
                  <a:pt x="274" y="881"/>
                  <a:pt x="306" y="913"/>
                  <a:pt x="345" y="916"/>
                </a:cubicBezTo>
                <a:cubicBezTo>
                  <a:pt x="392" y="919"/>
                  <a:pt x="432" y="882"/>
                  <a:pt x="432" y="836"/>
                </a:cubicBezTo>
                <a:cubicBezTo>
                  <a:pt x="432" y="801"/>
                  <a:pt x="409" y="771"/>
                  <a:pt x="378" y="760"/>
                </a:cubicBezTo>
                <a:lnTo>
                  <a:pt x="378" y="648"/>
                </a:lnTo>
                <a:lnTo>
                  <a:pt x="539" y="648"/>
                </a:lnTo>
                <a:lnTo>
                  <a:pt x="539" y="760"/>
                </a:lnTo>
                <a:cubicBezTo>
                  <a:pt x="506" y="772"/>
                  <a:pt x="483" y="804"/>
                  <a:pt x="486" y="841"/>
                </a:cubicBezTo>
                <a:cubicBezTo>
                  <a:pt x="488" y="881"/>
                  <a:pt x="520" y="913"/>
                  <a:pt x="560" y="916"/>
                </a:cubicBezTo>
                <a:cubicBezTo>
                  <a:pt x="607" y="919"/>
                  <a:pt x="646" y="882"/>
                  <a:pt x="646" y="836"/>
                </a:cubicBezTo>
                <a:cubicBezTo>
                  <a:pt x="646" y="801"/>
                  <a:pt x="624" y="771"/>
                  <a:pt x="593" y="760"/>
                </a:cubicBezTo>
                <a:lnTo>
                  <a:pt x="593" y="648"/>
                </a:lnTo>
                <a:lnTo>
                  <a:pt x="702" y="648"/>
                </a:lnTo>
                <a:lnTo>
                  <a:pt x="702" y="728"/>
                </a:lnTo>
                <a:cubicBezTo>
                  <a:pt x="702" y="735"/>
                  <a:pt x="705" y="742"/>
                  <a:pt x="710" y="747"/>
                </a:cubicBezTo>
                <a:lnTo>
                  <a:pt x="764" y="801"/>
                </a:lnTo>
                <a:cubicBezTo>
                  <a:pt x="759" y="812"/>
                  <a:pt x="756" y="823"/>
                  <a:pt x="756" y="836"/>
                </a:cubicBezTo>
                <a:cubicBezTo>
                  <a:pt x="756" y="882"/>
                  <a:pt x="795" y="919"/>
                  <a:pt x="842" y="916"/>
                </a:cubicBezTo>
                <a:cubicBezTo>
                  <a:pt x="882" y="913"/>
                  <a:pt x="914" y="881"/>
                  <a:pt x="916" y="841"/>
                </a:cubicBezTo>
                <a:cubicBezTo>
                  <a:pt x="919" y="794"/>
                  <a:pt x="882" y="755"/>
                  <a:pt x="836" y="755"/>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68" name="Google Shape;968;p75"/>
          <p:cNvSpPr/>
          <p:nvPr/>
        </p:nvSpPr>
        <p:spPr>
          <a:xfrm>
            <a:off x="1541055" y="2883610"/>
            <a:ext cx="464991" cy="463978"/>
          </a:xfrm>
          <a:custGeom>
            <a:rect b="b" l="l" r="r" t="t"/>
            <a:pathLst>
              <a:path extrusionOk="0" h="914" w="916">
                <a:moveTo>
                  <a:pt x="270" y="456"/>
                </a:moveTo>
                <a:cubicBezTo>
                  <a:pt x="270" y="471"/>
                  <a:pt x="281" y="483"/>
                  <a:pt x="296" y="483"/>
                </a:cubicBezTo>
                <a:cubicBezTo>
                  <a:pt x="310" y="483"/>
                  <a:pt x="323" y="471"/>
                  <a:pt x="323" y="456"/>
                </a:cubicBezTo>
                <a:cubicBezTo>
                  <a:pt x="323" y="441"/>
                  <a:pt x="311" y="429"/>
                  <a:pt x="296" y="429"/>
                </a:cubicBezTo>
                <a:cubicBezTo>
                  <a:pt x="282" y="429"/>
                  <a:pt x="270" y="441"/>
                  <a:pt x="270" y="456"/>
                </a:cubicBezTo>
                <a:moveTo>
                  <a:pt x="109" y="322"/>
                </a:moveTo>
                <a:cubicBezTo>
                  <a:pt x="109" y="331"/>
                  <a:pt x="107" y="340"/>
                  <a:pt x="107" y="349"/>
                </a:cubicBezTo>
                <a:lnTo>
                  <a:pt x="107" y="564"/>
                </a:lnTo>
                <a:cubicBezTo>
                  <a:pt x="107" y="747"/>
                  <a:pt x="251" y="899"/>
                  <a:pt x="431" y="913"/>
                </a:cubicBezTo>
                <a:lnTo>
                  <a:pt x="431" y="753"/>
                </a:lnTo>
                <a:lnTo>
                  <a:pt x="405" y="753"/>
                </a:lnTo>
                <a:cubicBezTo>
                  <a:pt x="391" y="753"/>
                  <a:pt x="380" y="744"/>
                  <a:pt x="377" y="731"/>
                </a:cubicBezTo>
                <a:cubicBezTo>
                  <a:pt x="375" y="714"/>
                  <a:pt x="388" y="700"/>
                  <a:pt x="404" y="700"/>
                </a:cubicBezTo>
                <a:lnTo>
                  <a:pt x="431" y="700"/>
                </a:lnTo>
                <a:lnTo>
                  <a:pt x="431" y="280"/>
                </a:lnTo>
                <a:cubicBezTo>
                  <a:pt x="391" y="307"/>
                  <a:pt x="345" y="322"/>
                  <a:pt x="297" y="322"/>
                </a:cubicBezTo>
                <a:lnTo>
                  <a:pt x="109" y="322"/>
                </a:lnTo>
                <a:moveTo>
                  <a:pt x="377" y="456"/>
                </a:moveTo>
                <a:cubicBezTo>
                  <a:pt x="377" y="500"/>
                  <a:pt x="341" y="536"/>
                  <a:pt x="296" y="536"/>
                </a:cubicBezTo>
                <a:cubicBezTo>
                  <a:pt x="252" y="536"/>
                  <a:pt x="216" y="500"/>
                  <a:pt x="216" y="456"/>
                </a:cubicBezTo>
                <a:cubicBezTo>
                  <a:pt x="216" y="411"/>
                  <a:pt x="252" y="375"/>
                  <a:pt x="296" y="375"/>
                </a:cubicBezTo>
                <a:cubicBezTo>
                  <a:pt x="341" y="375"/>
                  <a:pt x="377" y="411"/>
                  <a:pt x="377" y="456"/>
                </a:cubicBezTo>
                <a:moveTo>
                  <a:pt x="861" y="326"/>
                </a:moveTo>
                <a:cubicBezTo>
                  <a:pt x="861" y="334"/>
                  <a:pt x="862" y="341"/>
                  <a:pt x="862" y="349"/>
                </a:cubicBezTo>
                <a:lnTo>
                  <a:pt x="862" y="563"/>
                </a:lnTo>
                <a:cubicBezTo>
                  <a:pt x="862" y="589"/>
                  <a:pt x="859" y="617"/>
                  <a:pt x="854" y="643"/>
                </a:cubicBezTo>
                <a:cubicBezTo>
                  <a:pt x="889" y="635"/>
                  <a:pt x="916" y="601"/>
                  <a:pt x="916" y="563"/>
                </a:cubicBezTo>
                <a:lnTo>
                  <a:pt x="916" y="402"/>
                </a:lnTo>
                <a:cubicBezTo>
                  <a:pt x="916" y="367"/>
                  <a:pt x="893" y="337"/>
                  <a:pt x="861" y="326"/>
                </a:cubicBezTo>
                <a:moveTo>
                  <a:pt x="53" y="564"/>
                </a:moveTo>
                <a:lnTo>
                  <a:pt x="53" y="492"/>
                </a:lnTo>
                <a:lnTo>
                  <a:pt x="14" y="632"/>
                </a:lnTo>
                <a:cubicBezTo>
                  <a:pt x="4" y="658"/>
                  <a:pt x="-1" y="686"/>
                  <a:pt x="0" y="714"/>
                </a:cubicBezTo>
                <a:cubicBezTo>
                  <a:pt x="3" y="826"/>
                  <a:pt x="97" y="914"/>
                  <a:pt x="210" y="914"/>
                </a:cubicBezTo>
                <a:lnTo>
                  <a:pt x="257" y="914"/>
                </a:lnTo>
                <a:cubicBezTo>
                  <a:pt x="137" y="845"/>
                  <a:pt x="53" y="713"/>
                  <a:pt x="53" y="564"/>
                </a:cubicBezTo>
                <a:moveTo>
                  <a:pt x="645" y="859"/>
                </a:moveTo>
                <a:cubicBezTo>
                  <a:pt x="705" y="821"/>
                  <a:pt x="754" y="765"/>
                  <a:pt x="781" y="700"/>
                </a:cubicBezTo>
                <a:lnTo>
                  <a:pt x="645" y="700"/>
                </a:lnTo>
                <a:lnTo>
                  <a:pt x="645" y="859"/>
                </a:lnTo>
                <a:moveTo>
                  <a:pt x="618" y="429"/>
                </a:moveTo>
                <a:cubicBezTo>
                  <a:pt x="603" y="429"/>
                  <a:pt x="591" y="442"/>
                  <a:pt x="591" y="456"/>
                </a:cubicBezTo>
                <a:cubicBezTo>
                  <a:pt x="591" y="471"/>
                  <a:pt x="603" y="482"/>
                  <a:pt x="618" y="482"/>
                </a:cubicBezTo>
                <a:cubicBezTo>
                  <a:pt x="633" y="482"/>
                  <a:pt x="645" y="470"/>
                  <a:pt x="645" y="456"/>
                </a:cubicBezTo>
                <a:cubicBezTo>
                  <a:pt x="645" y="441"/>
                  <a:pt x="633" y="429"/>
                  <a:pt x="618" y="429"/>
                </a:cubicBezTo>
                <a:moveTo>
                  <a:pt x="645" y="55"/>
                </a:moveTo>
                <a:lnTo>
                  <a:pt x="645" y="381"/>
                </a:lnTo>
                <a:cubicBezTo>
                  <a:pt x="677" y="392"/>
                  <a:pt x="699" y="422"/>
                  <a:pt x="699" y="457"/>
                </a:cubicBezTo>
                <a:cubicBezTo>
                  <a:pt x="699" y="492"/>
                  <a:pt x="677" y="521"/>
                  <a:pt x="645" y="532"/>
                </a:cubicBezTo>
                <a:lnTo>
                  <a:pt x="645" y="646"/>
                </a:lnTo>
                <a:lnTo>
                  <a:pt x="799" y="646"/>
                </a:lnTo>
                <a:cubicBezTo>
                  <a:pt x="805" y="620"/>
                  <a:pt x="809" y="592"/>
                  <a:pt x="809" y="564"/>
                </a:cubicBezTo>
                <a:lnTo>
                  <a:pt x="809" y="349"/>
                </a:lnTo>
                <a:cubicBezTo>
                  <a:pt x="809" y="226"/>
                  <a:pt x="742" y="117"/>
                  <a:pt x="645" y="55"/>
                </a:cubicBezTo>
                <a:moveTo>
                  <a:pt x="131" y="222"/>
                </a:moveTo>
                <a:cubicBezTo>
                  <a:pt x="125" y="237"/>
                  <a:pt x="122" y="253"/>
                  <a:pt x="118" y="269"/>
                </a:cubicBezTo>
                <a:lnTo>
                  <a:pt x="297" y="269"/>
                </a:lnTo>
                <a:cubicBezTo>
                  <a:pt x="348" y="269"/>
                  <a:pt x="396" y="247"/>
                  <a:pt x="431" y="211"/>
                </a:cubicBezTo>
                <a:lnTo>
                  <a:pt x="431" y="0"/>
                </a:lnTo>
                <a:cubicBezTo>
                  <a:pt x="297" y="10"/>
                  <a:pt x="180" y="97"/>
                  <a:pt x="131" y="222"/>
                </a:cubicBezTo>
                <a:moveTo>
                  <a:pt x="538" y="457"/>
                </a:moveTo>
                <a:cubicBezTo>
                  <a:pt x="538" y="422"/>
                  <a:pt x="561" y="392"/>
                  <a:pt x="592" y="381"/>
                </a:cubicBezTo>
                <a:lnTo>
                  <a:pt x="592" y="27"/>
                </a:lnTo>
                <a:cubicBezTo>
                  <a:pt x="558" y="13"/>
                  <a:pt x="522" y="3"/>
                  <a:pt x="485" y="0"/>
                </a:cubicBezTo>
                <a:lnTo>
                  <a:pt x="485" y="700"/>
                </a:lnTo>
                <a:lnTo>
                  <a:pt x="511" y="700"/>
                </a:lnTo>
                <a:cubicBezTo>
                  <a:pt x="525" y="700"/>
                  <a:pt x="537" y="710"/>
                  <a:pt x="538" y="724"/>
                </a:cubicBezTo>
                <a:cubicBezTo>
                  <a:pt x="539" y="740"/>
                  <a:pt x="527" y="753"/>
                  <a:pt x="511" y="753"/>
                </a:cubicBezTo>
                <a:lnTo>
                  <a:pt x="485" y="753"/>
                </a:lnTo>
                <a:lnTo>
                  <a:pt x="485" y="913"/>
                </a:lnTo>
                <a:cubicBezTo>
                  <a:pt x="522" y="910"/>
                  <a:pt x="558" y="901"/>
                  <a:pt x="592" y="887"/>
                </a:cubicBezTo>
                <a:lnTo>
                  <a:pt x="592" y="532"/>
                </a:lnTo>
                <a:cubicBezTo>
                  <a:pt x="561" y="521"/>
                  <a:pt x="538" y="492"/>
                  <a:pt x="538" y="457"/>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69" name="Google Shape;969;p75"/>
          <p:cNvSpPr/>
          <p:nvPr/>
        </p:nvSpPr>
        <p:spPr>
          <a:xfrm>
            <a:off x="723257" y="2911022"/>
            <a:ext cx="464484" cy="408646"/>
          </a:xfrm>
          <a:custGeom>
            <a:rect b="b" l="l" r="r" t="t"/>
            <a:pathLst>
              <a:path extrusionOk="0" h="805" w="915">
                <a:moveTo>
                  <a:pt x="537" y="402"/>
                </a:moveTo>
                <a:cubicBezTo>
                  <a:pt x="537" y="358"/>
                  <a:pt x="501" y="322"/>
                  <a:pt x="457" y="322"/>
                </a:cubicBezTo>
                <a:cubicBezTo>
                  <a:pt x="412" y="322"/>
                  <a:pt x="377" y="358"/>
                  <a:pt x="377" y="402"/>
                </a:cubicBezTo>
                <a:cubicBezTo>
                  <a:pt x="377" y="455"/>
                  <a:pt x="415" y="481"/>
                  <a:pt x="455" y="482"/>
                </a:cubicBezTo>
                <a:cubicBezTo>
                  <a:pt x="496" y="482"/>
                  <a:pt x="537" y="456"/>
                  <a:pt x="537" y="402"/>
                </a:cubicBezTo>
                <a:moveTo>
                  <a:pt x="457" y="429"/>
                </a:moveTo>
                <a:cubicBezTo>
                  <a:pt x="442" y="429"/>
                  <a:pt x="430" y="417"/>
                  <a:pt x="430" y="402"/>
                </a:cubicBezTo>
                <a:cubicBezTo>
                  <a:pt x="430" y="388"/>
                  <a:pt x="442" y="376"/>
                  <a:pt x="457" y="376"/>
                </a:cubicBezTo>
                <a:cubicBezTo>
                  <a:pt x="472" y="376"/>
                  <a:pt x="484" y="388"/>
                  <a:pt x="484" y="402"/>
                </a:cubicBezTo>
                <a:cubicBezTo>
                  <a:pt x="484" y="417"/>
                  <a:pt x="472" y="429"/>
                  <a:pt x="457" y="429"/>
                </a:cubicBezTo>
                <a:moveTo>
                  <a:pt x="862" y="649"/>
                </a:moveTo>
                <a:lnTo>
                  <a:pt x="862" y="156"/>
                </a:lnTo>
                <a:cubicBezTo>
                  <a:pt x="895" y="144"/>
                  <a:pt x="918" y="112"/>
                  <a:pt x="915" y="76"/>
                </a:cubicBezTo>
                <a:cubicBezTo>
                  <a:pt x="912" y="36"/>
                  <a:pt x="880" y="4"/>
                  <a:pt x="841" y="1"/>
                </a:cubicBezTo>
                <a:cubicBezTo>
                  <a:pt x="803" y="-1"/>
                  <a:pt x="771" y="22"/>
                  <a:pt x="759" y="55"/>
                </a:cubicBezTo>
                <a:lnTo>
                  <a:pt x="155" y="55"/>
                </a:lnTo>
                <a:cubicBezTo>
                  <a:pt x="144" y="22"/>
                  <a:pt x="111" y="-1"/>
                  <a:pt x="74" y="1"/>
                </a:cubicBezTo>
                <a:cubicBezTo>
                  <a:pt x="34" y="4"/>
                  <a:pt x="2" y="36"/>
                  <a:pt x="0" y="76"/>
                </a:cubicBezTo>
                <a:cubicBezTo>
                  <a:pt x="-3" y="112"/>
                  <a:pt x="20" y="144"/>
                  <a:pt x="53" y="156"/>
                </a:cubicBezTo>
                <a:lnTo>
                  <a:pt x="53" y="649"/>
                </a:lnTo>
                <a:cubicBezTo>
                  <a:pt x="20" y="660"/>
                  <a:pt x="-3" y="693"/>
                  <a:pt x="0" y="730"/>
                </a:cubicBezTo>
                <a:cubicBezTo>
                  <a:pt x="2" y="770"/>
                  <a:pt x="34" y="802"/>
                  <a:pt x="74" y="804"/>
                </a:cubicBezTo>
                <a:cubicBezTo>
                  <a:pt x="111" y="807"/>
                  <a:pt x="144" y="784"/>
                  <a:pt x="155" y="751"/>
                </a:cubicBezTo>
                <a:lnTo>
                  <a:pt x="759" y="751"/>
                </a:lnTo>
                <a:cubicBezTo>
                  <a:pt x="771" y="784"/>
                  <a:pt x="803" y="807"/>
                  <a:pt x="841" y="804"/>
                </a:cubicBezTo>
                <a:cubicBezTo>
                  <a:pt x="880" y="802"/>
                  <a:pt x="912" y="770"/>
                  <a:pt x="915" y="730"/>
                </a:cubicBezTo>
                <a:cubicBezTo>
                  <a:pt x="918" y="693"/>
                  <a:pt x="895" y="660"/>
                  <a:pt x="862" y="649"/>
                </a:cubicBezTo>
                <a:moveTo>
                  <a:pt x="808" y="649"/>
                </a:moveTo>
                <a:cubicBezTo>
                  <a:pt x="785" y="657"/>
                  <a:pt x="768" y="675"/>
                  <a:pt x="759" y="697"/>
                </a:cubicBezTo>
                <a:lnTo>
                  <a:pt x="155" y="697"/>
                </a:lnTo>
                <a:cubicBezTo>
                  <a:pt x="147" y="675"/>
                  <a:pt x="129" y="657"/>
                  <a:pt x="107" y="649"/>
                </a:cubicBezTo>
                <a:lnTo>
                  <a:pt x="107" y="472"/>
                </a:lnTo>
                <a:cubicBezTo>
                  <a:pt x="173" y="538"/>
                  <a:pt x="304" y="644"/>
                  <a:pt x="457" y="644"/>
                </a:cubicBezTo>
                <a:cubicBezTo>
                  <a:pt x="609" y="644"/>
                  <a:pt x="742" y="538"/>
                  <a:pt x="808" y="472"/>
                </a:cubicBezTo>
                <a:lnTo>
                  <a:pt x="808" y="649"/>
                </a:lnTo>
                <a:moveTo>
                  <a:pt x="323" y="402"/>
                </a:moveTo>
                <a:cubicBezTo>
                  <a:pt x="323" y="226"/>
                  <a:pt x="591" y="227"/>
                  <a:pt x="591" y="402"/>
                </a:cubicBezTo>
                <a:cubicBezTo>
                  <a:pt x="591" y="477"/>
                  <a:pt x="531" y="537"/>
                  <a:pt x="457" y="537"/>
                </a:cubicBezTo>
                <a:cubicBezTo>
                  <a:pt x="383" y="537"/>
                  <a:pt x="323" y="477"/>
                  <a:pt x="323" y="402"/>
                </a:cubicBezTo>
                <a:moveTo>
                  <a:pt x="457" y="161"/>
                </a:moveTo>
                <a:cubicBezTo>
                  <a:pt x="305" y="161"/>
                  <a:pt x="173" y="267"/>
                  <a:pt x="107" y="333"/>
                </a:cubicBezTo>
                <a:lnTo>
                  <a:pt x="107" y="156"/>
                </a:lnTo>
                <a:cubicBezTo>
                  <a:pt x="129" y="148"/>
                  <a:pt x="147" y="130"/>
                  <a:pt x="155" y="107"/>
                </a:cubicBezTo>
                <a:lnTo>
                  <a:pt x="759" y="107"/>
                </a:lnTo>
                <a:cubicBezTo>
                  <a:pt x="768" y="130"/>
                  <a:pt x="785" y="148"/>
                  <a:pt x="808" y="156"/>
                </a:cubicBezTo>
                <a:lnTo>
                  <a:pt x="808" y="333"/>
                </a:lnTo>
                <a:cubicBezTo>
                  <a:pt x="741" y="267"/>
                  <a:pt x="610" y="161"/>
                  <a:pt x="457" y="161"/>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70" name="Google Shape;970;p75"/>
          <p:cNvSpPr/>
          <p:nvPr/>
        </p:nvSpPr>
        <p:spPr>
          <a:xfrm>
            <a:off x="7975307" y="2150076"/>
            <a:ext cx="464991" cy="464994"/>
          </a:xfrm>
          <a:custGeom>
            <a:rect b="b" l="l" r="r" t="t"/>
            <a:pathLst>
              <a:path extrusionOk="0" h="916" w="916">
                <a:moveTo>
                  <a:pt x="130" y="288"/>
                </a:moveTo>
                <a:cubicBezTo>
                  <a:pt x="116" y="277"/>
                  <a:pt x="99" y="270"/>
                  <a:pt x="80" y="270"/>
                </a:cubicBezTo>
                <a:cubicBezTo>
                  <a:pt x="36" y="270"/>
                  <a:pt x="0" y="306"/>
                  <a:pt x="0" y="351"/>
                </a:cubicBezTo>
                <a:cubicBezTo>
                  <a:pt x="0" y="369"/>
                  <a:pt x="7" y="386"/>
                  <a:pt x="17" y="400"/>
                </a:cubicBezTo>
                <a:cubicBezTo>
                  <a:pt x="39" y="350"/>
                  <a:pt x="79" y="309"/>
                  <a:pt x="130" y="288"/>
                </a:cubicBezTo>
                <a:moveTo>
                  <a:pt x="53" y="485"/>
                </a:moveTo>
                <a:lnTo>
                  <a:pt x="134" y="485"/>
                </a:lnTo>
                <a:cubicBezTo>
                  <a:pt x="178" y="485"/>
                  <a:pt x="214" y="449"/>
                  <a:pt x="214" y="405"/>
                </a:cubicBezTo>
                <a:lnTo>
                  <a:pt x="214" y="324"/>
                </a:lnTo>
                <a:cubicBezTo>
                  <a:pt x="126" y="324"/>
                  <a:pt x="53" y="396"/>
                  <a:pt x="53" y="485"/>
                </a:cubicBezTo>
                <a:moveTo>
                  <a:pt x="325" y="608"/>
                </a:moveTo>
                <a:cubicBezTo>
                  <a:pt x="330" y="605"/>
                  <a:pt x="334" y="600"/>
                  <a:pt x="337" y="595"/>
                </a:cubicBezTo>
                <a:cubicBezTo>
                  <a:pt x="416" y="484"/>
                  <a:pt x="362" y="367"/>
                  <a:pt x="268" y="334"/>
                </a:cubicBezTo>
                <a:lnTo>
                  <a:pt x="268" y="495"/>
                </a:lnTo>
                <a:cubicBezTo>
                  <a:pt x="268" y="519"/>
                  <a:pt x="248" y="539"/>
                  <a:pt x="224" y="539"/>
                </a:cubicBezTo>
                <a:lnTo>
                  <a:pt x="63" y="539"/>
                </a:lnTo>
                <a:cubicBezTo>
                  <a:pt x="97" y="632"/>
                  <a:pt x="213" y="687"/>
                  <a:pt x="325" y="608"/>
                </a:cubicBezTo>
                <a:moveTo>
                  <a:pt x="509" y="431"/>
                </a:moveTo>
                <a:lnTo>
                  <a:pt x="536" y="431"/>
                </a:lnTo>
                <a:lnTo>
                  <a:pt x="536" y="512"/>
                </a:lnTo>
                <a:cubicBezTo>
                  <a:pt x="536" y="527"/>
                  <a:pt x="548" y="539"/>
                  <a:pt x="563" y="539"/>
                </a:cubicBezTo>
                <a:lnTo>
                  <a:pt x="645" y="539"/>
                </a:lnTo>
                <a:lnTo>
                  <a:pt x="645" y="592"/>
                </a:lnTo>
                <a:lnTo>
                  <a:pt x="753" y="592"/>
                </a:lnTo>
                <a:lnTo>
                  <a:pt x="753" y="539"/>
                </a:lnTo>
                <a:lnTo>
                  <a:pt x="833" y="539"/>
                </a:lnTo>
                <a:cubicBezTo>
                  <a:pt x="848" y="539"/>
                  <a:pt x="860" y="527"/>
                  <a:pt x="860" y="512"/>
                </a:cubicBezTo>
                <a:lnTo>
                  <a:pt x="860" y="431"/>
                </a:lnTo>
                <a:lnTo>
                  <a:pt x="888" y="431"/>
                </a:lnTo>
                <a:cubicBezTo>
                  <a:pt x="901" y="431"/>
                  <a:pt x="913" y="422"/>
                  <a:pt x="915" y="409"/>
                </a:cubicBezTo>
                <a:cubicBezTo>
                  <a:pt x="918" y="392"/>
                  <a:pt x="905" y="378"/>
                  <a:pt x="889" y="378"/>
                </a:cubicBezTo>
                <a:lnTo>
                  <a:pt x="860" y="378"/>
                </a:lnTo>
                <a:cubicBezTo>
                  <a:pt x="860" y="289"/>
                  <a:pt x="788" y="217"/>
                  <a:pt x="699" y="217"/>
                </a:cubicBezTo>
                <a:cubicBezTo>
                  <a:pt x="610" y="217"/>
                  <a:pt x="536" y="289"/>
                  <a:pt x="536" y="378"/>
                </a:cubicBezTo>
                <a:lnTo>
                  <a:pt x="510" y="378"/>
                </a:lnTo>
                <a:cubicBezTo>
                  <a:pt x="497" y="378"/>
                  <a:pt x="485" y="387"/>
                  <a:pt x="483" y="400"/>
                </a:cubicBezTo>
                <a:cubicBezTo>
                  <a:pt x="480" y="417"/>
                  <a:pt x="493" y="431"/>
                  <a:pt x="509" y="431"/>
                </a:cubicBezTo>
                <a:moveTo>
                  <a:pt x="752" y="377"/>
                </a:moveTo>
                <a:cubicBezTo>
                  <a:pt x="767" y="377"/>
                  <a:pt x="779" y="389"/>
                  <a:pt x="779" y="404"/>
                </a:cubicBezTo>
                <a:cubicBezTo>
                  <a:pt x="779" y="419"/>
                  <a:pt x="767" y="431"/>
                  <a:pt x="752" y="431"/>
                </a:cubicBezTo>
                <a:cubicBezTo>
                  <a:pt x="737" y="431"/>
                  <a:pt x="726" y="419"/>
                  <a:pt x="726" y="404"/>
                </a:cubicBezTo>
                <a:cubicBezTo>
                  <a:pt x="725" y="389"/>
                  <a:pt x="737" y="377"/>
                  <a:pt x="752" y="377"/>
                </a:cubicBezTo>
                <a:moveTo>
                  <a:pt x="645" y="377"/>
                </a:moveTo>
                <a:cubicBezTo>
                  <a:pt x="660" y="377"/>
                  <a:pt x="672" y="389"/>
                  <a:pt x="672" y="404"/>
                </a:cubicBezTo>
                <a:cubicBezTo>
                  <a:pt x="672" y="419"/>
                  <a:pt x="660" y="431"/>
                  <a:pt x="645" y="431"/>
                </a:cubicBezTo>
                <a:cubicBezTo>
                  <a:pt x="630" y="431"/>
                  <a:pt x="618" y="419"/>
                  <a:pt x="618" y="404"/>
                </a:cubicBezTo>
                <a:cubicBezTo>
                  <a:pt x="618" y="389"/>
                  <a:pt x="630" y="377"/>
                  <a:pt x="645" y="377"/>
                </a:cubicBezTo>
                <a:moveTo>
                  <a:pt x="833" y="646"/>
                </a:moveTo>
                <a:lnTo>
                  <a:pt x="563" y="646"/>
                </a:lnTo>
                <a:cubicBezTo>
                  <a:pt x="519" y="646"/>
                  <a:pt x="483" y="682"/>
                  <a:pt x="483" y="726"/>
                </a:cubicBezTo>
                <a:lnTo>
                  <a:pt x="483" y="889"/>
                </a:lnTo>
                <a:cubicBezTo>
                  <a:pt x="483" y="904"/>
                  <a:pt x="495" y="916"/>
                  <a:pt x="509" y="916"/>
                </a:cubicBezTo>
                <a:lnTo>
                  <a:pt x="889" y="916"/>
                </a:lnTo>
                <a:cubicBezTo>
                  <a:pt x="904" y="916"/>
                  <a:pt x="916" y="904"/>
                  <a:pt x="916" y="889"/>
                </a:cubicBezTo>
                <a:lnTo>
                  <a:pt x="916" y="727"/>
                </a:lnTo>
                <a:cubicBezTo>
                  <a:pt x="916" y="682"/>
                  <a:pt x="878" y="646"/>
                  <a:pt x="833" y="646"/>
                </a:cubicBezTo>
                <a:moveTo>
                  <a:pt x="563" y="753"/>
                </a:moveTo>
                <a:cubicBezTo>
                  <a:pt x="548" y="753"/>
                  <a:pt x="536" y="741"/>
                  <a:pt x="536" y="726"/>
                </a:cubicBezTo>
                <a:cubicBezTo>
                  <a:pt x="536" y="711"/>
                  <a:pt x="548" y="699"/>
                  <a:pt x="563" y="699"/>
                </a:cubicBezTo>
                <a:cubicBezTo>
                  <a:pt x="578" y="699"/>
                  <a:pt x="590" y="711"/>
                  <a:pt x="590" y="726"/>
                </a:cubicBezTo>
                <a:cubicBezTo>
                  <a:pt x="590" y="741"/>
                  <a:pt x="578" y="753"/>
                  <a:pt x="563" y="753"/>
                </a:cubicBezTo>
                <a:moveTo>
                  <a:pt x="833" y="753"/>
                </a:moveTo>
                <a:cubicBezTo>
                  <a:pt x="818" y="753"/>
                  <a:pt x="806" y="741"/>
                  <a:pt x="806" y="726"/>
                </a:cubicBezTo>
                <a:cubicBezTo>
                  <a:pt x="806" y="711"/>
                  <a:pt x="818" y="699"/>
                  <a:pt x="833" y="699"/>
                </a:cubicBezTo>
                <a:cubicBezTo>
                  <a:pt x="848" y="699"/>
                  <a:pt x="859" y="711"/>
                  <a:pt x="859" y="726"/>
                </a:cubicBezTo>
                <a:cubicBezTo>
                  <a:pt x="860" y="741"/>
                  <a:pt x="848" y="753"/>
                  <a:pt x="833" y="753"/>
                </a:cubicBezTo>
                <a:moveTo>
                  <a:pt x="355" y="646"/>
                </a:moveTo>
                <a:cubicBezTo>
                  <a:pt x="317" y="679"/>
                  <a:pt x="268" y="700"/>
                  <a:pt x="214" y="700"/>
                </a:cubicBezTo>
                <a:cubicBezTo>
                  <a:pt x="161" y="700"/>
                  <a:pt x="112" y="680"/>
                  <a:pt x="74" y="646"/>
                </a:cubicBezTo>
                <a:cubicBezTo>
                  <a:pt x="29" y="686"/>
                  <a:pt x="0" y="745"/>
                  <a:pt x="0" y="809"/>
                </a:cubicBezTo>
                <a:lnTo>
                  <a:pt x="0" y="889"/>
                </a:lnTo>
                <a:cubicBezTo>
                  <a:pt x="0" y="904"/>
                  <a:pt x="12" y="916"/>
                  <a:pt x="27" y="916"/>
                </a:cubicBezTo>
                <a:lnTo>
                  <a:pt x="402" y="916"/>
                </a:lnTo>
                <a:cubicBezTo>
                  <a:pt x="417" y="916"/>
                  <a:pt x="429" y="904"/>
                  <a:pt x="429" y="889"/>
                </a:cubicBezTo>
                <a:lnTo>
                  <a:pt x="429" y="809"/>
                </a:lnTo>
                <a:cubicBezTo>
                  <a:pt x="429" y="745"/>
                  <a:pt x="400" y="686"/>
                  <a:pt x="355" y="646"/>
                </a:cubicBezTo>
                <a:moveTo>
                  <a:pt x="617" y="99"/>
                </a:moveTo>
                <a:cubicBezTo>
                  <a:pt x="617" y="44"/>
                  <a:pt x="574" y="0"/>
                  <a:pt x="522" y="0"/>
                </a:cubicBezTo>
                <a:cubicBezTo>
                  <a:pt x="493" y="0"/>
                  <a:pt x="471" y="14"/>
                  <a:pt x="456" y="31"/>
                </a:cubicBezTo>
                <a:cubicBezTo>
                  <a:pt x="440" y="14"/>
                  <a:pt x="418" y="0"/>
                  <a:pt x="389" y="0"/>
                </a:cubicBezTo>
                <a:cubicBezTo>
                  <a:pt x="337" y="0"/>
                  <a:pt x="296" y="44"/>
                  <a:pt x="296" y="99"/>
                </a:cubicBezTo>
                <a:cubicBezTo>
                  <a:pt x="296" y="157"/>
                  <a:pt x="341" y="198"/>
                  <a:pt x="404" y="250"/>
                </a:cubicBezTo>
                <a:cubicBezTo>
                  <a:pt x="414" y="260"/>
                  <a:pt x="426" y="269"/>
                  <a:pt x="438" y="280"/>
                </a:cubicBezTo>
                <a:cubicBezTo>
                  <a:pt x="443" y="284"/>
                  <a:pt x="450" y="286"/>
                  <a:pt x="456" y="286"/>
                </a:cubicBezTo>
                <a:cubicBezTo>
                  <a:pt x="463" y="286"/>
                  <a:pt x="468" y="284"/>
                  <a:pt x="473" y="280"/>
                </a:cubicBezTo>
                <a:cubicBezTo>
                  <a:pt x="485" y="269"/>
                  <a:pt x="497" y="260"/>
                  <a:pt x="507" y="250"/>
                </a:cubicBezTo>
                <a:cubicBezTo>
                  <a:pt x="557" y="209"/>
                  <a:pt x="617" y="163"/>
                  <a:pt x="617" y="99"/>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71" name="Google Shape;971;p75"/>
          <p:cNvSpPr/>
          <p:nvPr/>
        </p:nvSpPr>
        <p:spPr>
          <a:xfrm>
            <a:off x="7207766" y="2150076"/>
            <a:ext cx="408137" cy="464994"/>
          </a:xfrm>
          <a:custGeom>
            <a:rect b="b" l="l" r="r" t="t"/>
            <a:pathLst>
              <a:path extrusionOk="0" h="916" w="804">
                <a:moveTo>
                  <a:pt x="697" y="405"/>
                </a:moveTo>
                <a:cubicBezTo>
                  <a:pt x="697" y="567"/>
                  <a:pt x="565" y="700"/>
                  <a:pt x="402" y="700"/>
                </a:cubicBezTo>
                <a:cubicBezTo>
                  <a:pt x="365" y="700"/>
                  <a:pt x="328" y="693"/>
                  <a:pt x="294" y="679"/>
                </a:cubicBezTo>
                <a:lnTo>
                  <a:pt x="262" y="757"/>
                </a:lnTo>
                <a:cubicBezTo>
                  <a:pt x="249" y="790"/>
                  <a:pt x="216" y="810"/>
                  <a:pt x="181" y="807"/>
                </a:cubicBezTo>
                <a:cubicBezTo>
                  <a:pt x="140" y="803"/>
                  <a:pt x="108" y="769"/>
                  <a:pt x="107" y="729"/>
                </a:cubicBezTo>
                <a:cubicBezTo>
                  <a:pt x="107" y="706"/>
                  <a:pt x="115" y="685"/>
                  <a:pt x="132" y="669"/>
                </a:cubicBezTo>
                <a:lnTo>
                  <a:pt x="191" y="611"/>
                </a:lnTo>
                <a:cubicBezTo>
                  <a:pt x="138" y="556"/>
                  <a:pt x="107" y="482"/>
                  <a:pt x="107" y="405"/>
                </a:cubicBezTo>
                <a:cubicBezTo>
                  <a:pt x="107" y="333"/>
                  <a:pt x="133" y="268"/>
                  <a:pt x="175" y="217"/>
                </a:cubicBezTo>
                <a:lnTo>
                  <a:pt x="0" y="217"/>
                </a:lnTo>
                <a:lnTo>
                  <a:pt x="0" y="780"/>
                </a:lnTo>
                <a:cubicBezTo>
                  <a:pt x="0" y="855"/>
                  <a:pt x="61" y="916"/>
                  <a:pt x="136" y="916"/>
                </a:cubicBezTo>
                <a:lnTo>
                  <a:pt x="668" y="916"/>
                </a:lnTo>
                <a:cubicBezTo>
                  <a:pt x="743" y="916"/>
                  <a:pt x="804" y="855"/>
                  <a:pt x="804" y="780"/>
                </a:cubicBezTo>
                <a:lnTo>
                  <a:pt x="804" y="217"/>
                </a:lnTo>
                <a:lnTo>
                  <a:pt x="629" y="217"/>
                </a:lnTo>
                <a:cubicBezTo>
                  <a:pt x="671" y="268"/>
                  <a:pt x="697" y="333"/>
                  <a:pt x="697" y="405"/>
                </a:cubicBezTo>
                <a:moveTo>
                  <a:pt x="590" y="780"/>
                </a:moveTo>
                <a:cubicBezTo>
                  <a:pt x="590" y="794"/>
                  <a:pt x="578" y="806"/>
                  <a:pt x="563" y="806"/>
                </a:cubicBezTo>
                <a:cubicBezTo>
                  <a:pt x="548" y="806"/>
                  <a:pt x="536" y="794"/>
                  <a:pt x="536" y="780"/>
                </a:cubicBezTo>
                <a:lnTo>
                  <a:pt x="536" y="726"/>
                </a:lnTo>
                <a:cubicBezTo>
                  <a:pt x="536" y="711"/>
                  <a:pt x="548" y="699"/>
                  <a:pt x="563" y="699"/>
                </a:cubicBezTo>
                <a:cubicBezTo>
                  <a:pt x="578" y="699"/>
                  <a:pt x="590" y="711"/>
                  <a:pt x="590" y="726"/>
                </a:cubicBezTo>
                <a:lnTo>
                  <a:pt x="590" y="780"/>
                </a:lnTo>
                <a:moveTo>
                  <a:pt x="697" y="780"/>
                </a:moveTo>
                <a:cubicBezTo>
                  <a:pt x="697" y="794"/>
                  <a:pt x="685" y="806"/>
                  <a:pt x="670" y="806"/>
                </a:cubicBezTo>
                <a:cubicBezTo>
                  <a:pt x="655" y="806"/>
                  <a:pt x="643" y="794"/>
                  <a:pt x="643" y="780"/>
                </a:cubicBezTo>
                <a:lnTo>
                  <a:pt x="643" y="726"/>
                </a:lnTo>
                <a:cubicBezTo>
                  <a:pt x="643" y="711"/>
                  <a:pt x="655" y="699"/>
                  <a:pt x="670" y="699"/>
                </a:cubicBezTo>
                <a:cubicBezTo>
                  <a:pt x="685" y="699"/>
                  <a:pt x="697" y="711"/>
                  <a:pt x="697" y="726"/>
                </a:cubicBezTo>
                <a:lnTo>
                  <a:pt x="697" y="780"/>
                </a:lnTo>
                <a:moveTo>
                  <a:pt x="314" y="629"/>
                </a:moveTo>
                <a:cubicBezTo>
                  <a:pt x="342" y="640"/>
                  <a:pt x="371" y="646"/>
                  <a:pt x="402" y="646"/>
                </a:cubicBezTo>
                <a:cubicBezTo>
                  <a:pt x="535" y="646"/>
                  <a:pt x="643" y="537"/>
                  <a:pt x="643" y="404"/>
                </a:cubicBezTo>
                <a:cubicBezTo>
                  <a:pt x="643" y="271"/>
                  <a:pt x="535" y="163"/>
                  <a:pt x="402" y="163"/>
                </a:cubicBezTo>
                <a:cubicBezTo>
                  <a:pt x="269" y="163"/>
                  <a:pt x="161" y="271"/>
                  <a:pt x="161" y="404"/>
                </a:cubicBezTo>
                <a:cubicBezTo>
                  <a:pt x="161" y="468"/>
                  <a:pt x="187" y="527"/>
                  <a:pt x="231" y="572"/>
                </a:cubicBezTo>
                <a:lnTo>
                  <a:pt x="315" y="491"/>
                </a:lnTo>
                <a:cubicBezTo>
                  <a:pt x="324" y="482"/>
                  <a:pt x="338" y="481"/>
                  <a:pt x="348" y="488"/>
                </a:cubicBezTo>
                <a:cubicBezTo>
                  <a:pt x="359" y="495"/>
                  <a:pt x="363" y="508"/>
                  <a:pt x="358" y="520"/>
                </a:cubicBezTo>
                <a:lnTo>
                  <a:pt x="314" y="629"/>
                </a:lnTo>
                <a:moveTo>
                  <a:pt x="322" y="404"/>
                </a:moveTo>
                <a:cubicBezTo>
                  <a:pt x="322" y="360"/>
                  <a:pt x="358" y="324"/>
                  <a:pt x="402" y="324"/>
                </a:cubicBezTo>
                <a:cubicBezTo>
                  <a:pt x="446" y="324"/>
                  <a:pt x="482" y="360"/>
                  <a:pt x="482" y="404"/>
                </a:cubicBezTo>
                <a:cubicBezTo>
                  <a:pt x="482" y="449"/>
                  <a:pt x="446" y="485"/>
                  <a:pt x="402" y="485"/>
                </a:cubicBezTo>
                <a:cubicBezTo>
                  <a:pt x="358" y="485"/>
                  <a:pt x="322" y="449"/>
                  <a:pt x="322" y="404"/>
                </a:cubicBezTo>
                <a:moveTo>
                  <a:pt x="670" y="0"/>
                </a:moveTo>
                <a:lnTo>
                  <a:pt x="134" y="0"/>
                </a:lnTo>
                <a:cubicBezTo>
                  <a:pt x="60" y="0"/>
                  <a:pt x="0" y="60"/>
                  <a:pt x="0" y="134"/>
                </a:cubicBezTo>
                <a:lnTo>
                  <a:pt x="0" y="163"/>
                </a:lnTo>
                <a:lnTo>
                  <a:pt x="233" y="163"/>
                </a:lnTo>
                <a:cubicBezTo>
                  <a:pt x="281" y="130"/>
                  <a:pt x="339" y="110"/>
                  <a:pt x="402" y="110"/>
                </a:cubicBezTo>
                <a:cubicBezTo>
                  <a:pt x="465" y="110"/>
                  <a:pt x="523" y="130"/>
                  <a:pt x="571" y="163"/>
                </a:cubicBezTo>
                <a:lnTo>
                  <a:pt x="804" y="163"/>
                </a:lnTo>
                <a:lnTo>
                  <a:pt x="804" y="136"/>
                </a:lnTo>
                <a:cubicBezTo>
                  <a:pt x="804" y="62"/>
                  <a:pt x="744" y="0"/>
                  <a:pt x="670" y="0"/>
                </a:cubicBezTo>
                <a:moveTo>
                  <a:pt x="429" y="404"/>
                </a:moveTo>
                <a:cubicBezTo>
                  <a:pt x="429" y="389"/>
                  <a:pt x="417" y="377"/>
                  <a:pt x="402" y="377"/>
                </a:cubicBezTo>
                <a:cubicBezTo>
                  <a:pt x="387" y="377"/>
                  <a:pt x="375" y="389"/>
                  <a:pt x="375" y="404"/>
                </a:cubicBezTo>
                <a:cubicBezTo>
                  <a:pt x="375" y="419"/>
                  <a:pt x="387" y="431"/>
                  <a:pt x="402" y="431"/>
                </a:cubicBezTo>
                <a:cubicBezTo>
                  <a:pt x="417" y="431"/>
                  <a:pt x="429" y="419"/>
                  <a:pt x="429" y="404"/>
                </a:cubicBezTo>
                <a:moveTo>
                  <a:pt x="161" y="726"/>
                </a:moveTo>
                <a:cubicBezTo>
                  <a:pt x="161" y="741"/>
                  <a:pt x="173" y="753"/>
                  <a:pt x="187" y="753"/>
                </a:cubicBezTo>
                <a:cubicBezTo>
                  <a:pt x="198" y="753"/>
                  <a:pt x="208" y="746"/>
                  <a:pt x="212" y="736"/>
                </a:cubicBezTo>
                <a:lnTo>
                  <a:pt x="260" y="618"/>
                </a:lnTo>
                <a:lnTo>
                  <a:pt x="169" y="707"/>
                </a:lnTo>
                <a:cubicBezTo>
                  <a:pt x="164" y="712"/>
                  <a:pt x="161" y="719"/>
                  <a:pt x="161" y="726"/>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72" name="Google Shape;972;p75"/>
          <p:cNvSpPr/>
          <p:nvPr/>
        </p:nvSpPr>
        <p:spPr>
          <a:xfrm>
            <a:off x="6370678" y="2150076"/>
            <a:ext cx="464991" cy="464994"/>
          </a:xfrm>
          <a:custGeom>
            <a:rect b="b" l="l" r="r" t="t"/>
            <a:pathLst>
              <a:path extrusionOk="0" h="916" w="916">
                <a:moveTo>
                  <a:pt x="834" y="0"/>
                </a:moveTo>
                <a:cubicBezTo>
                  <a:pt x="792" y="0"/>
                  <a:pt x="758" y="32"/>
                  <a:pt x="754" y="73"/>
                </a:cubicBezTo>
                <a:lnTo>
                  <a:pt x="577" y="117"/>
                </a:lnTo>
                <a:cubicBezTo>
                  <a:pt x="549" y="49"/>
                  <a:pt x="482" y="0"/>
                  <a:pt x="403" y="0"/>
                </a:cubicBezTo>
                <a:cubicBezTo>
                  <a:pt x="330" y="0"/>
                  <a:pt x="267" y="43"/>
                  <a:pt x="236" y="104"/>
                </a:cubicBezTo>
                <a:lnTo>
                  <a:pt x="160" y="79"/>
                </a:lnTo>
                <a:cubicBezTo>
                  <a:pt x="159" y="35"/>
                  <a:pt x="122" y="-1"/>
                  <a:pt x="78" y="0"/>
                </a:cubicBezTo>
                <a:cubicBezTo>
                  <a:pt x="36" y="1"/>
                  <a:pt x="2" y="35"/>
                  <a:pt x="0" y="77"/>
                </a:cubicBezTo>
                <a:cubicBezTo>
                  <a:pt x="-2" y="123"/>
                  <a:pt x="34" y="161"/>
                  <a:pt x="80" y="161"/>
                </a:cubicBezTo>
                <a:cubicBezTo>
                  <a:pt x="105" y="161"/>
                  <a:pt x="128" y="149"/>
                  <a:pt x="143" y="130"/>
                </a:cubicBezTo>
                <a:lnTo>
                  <a:pt x="219" y="155"/>
                </a:lnTo>
                <a:cubicBezTo>
                  <a:pt x="217" y="166"/>
                  <a:pt x="216" y="177"/>
                  <a:pt x="216" y="188"/>
                </a:cubicBezTo>
                <a:cubicBezTo>
                  <a:pt x="216" y="230"/>
                  <a:pt x="230" y="269"/>
                  <a:pt x="254" y="300"/>
                </a:cubicBezTo>
                <a:lnTo>
                  <a:pt x="170" y="384"/>
                </a:lnTo>
                <a:cubicBezTo>
                  <a:pt x="159" y="379"/>
                  <a:pt x="148" y="376"/>
                  <a:pt x="135" y="376"/>
                </a:cubicBezTo>
                <a:cubicBezTo>
                  <a:pt x="89" y="376"/>
                  <a:pt x="52" y="415"/>
                  <a:pt x="55" y="462"/>
                </a:cubicBezTo>
                <a:cubicBezTo>
                  <a:pt x="58" y="502"/>
                  <a:pt x="90" y="534"/>
                  <a:pt x="130" y="536"/>
                </a:cubicBezTo>
                <a:cubicBezTo>
                  <a:pt x="177" y="540"/>
                  <a:pt x="216" y="502"/>
                  <a:pt x="216" y="456"/>
                </a:cubicBezTo>
                <a:cubicBezTo>
                  <a:pt x="216" y="444"/>
                  <a:pt x="213" y="432"/>
                  <a:pt x="208" y="422"/>
                </a:cubicBezTo>
                <a:lnTo>
                  <a:pt x="289" y="336"/>
                </a:lnTo>
                <a:cubicBezTo>
                  <a:pt x="296" y="341"/>
                  <a:pt x="303" y="346"/>
                  <a:pt x="310" y="350"/>
                </a:cubicBezTo>
                <a:lnTo>
                  <a:pt x="310" y="284"/>
                </a:lnTo>
                <a:cubicBezTo>
                  <a:pt x="283" y="258"/>
                  <a:pt x="267" y="221"/>
                  <a:pt x="270" y="180"/>
                </a:cubicBezTo>
                <a:cubicBezTo>
                  <a:pt x="274" y="112"/>
                  <a:pt x="329" y="57"/>
                  <a:pt x="397" y="54"/>
                </a:cubicBezTo>
                <a:cubicBezTo>
                  <a:pt x="474" y="51"/>
                  <a:pt x="538" y="112"/>
                  <a:pt x="538" y="188"/>
                </a:cubicBezTo>
                <a:cubicBezTo>
                  <a:pt x="538" y="226"/>
                  <a:pt x="522" y="259"/>
                  <a:pt x="497" y="284"/>
                </a:cubicBezTo>
                <a:lnTo>
                  <a:pt x="497" y="331"/>
                </a:lnTo>
                <a:cubicBezTo>
                  <a:pt x="508" y="326"/>
                  <a:pt x="521" y="323"/>
                  <a:pt x="534" y="323"/>
                </a:cubicBezTo>
                <a:cubicBezTo>
                  <a:pt x="543" y="314"/>
                  <a:pt x="550" y="305"/>
                  <a:pt x="557" y="295"/>
                </a:cubicBezTo>
                <a:lnTo>
                  <a:pt x="646" y="339"/>
                </a:lnTo>
                <a:cubicBezTo>
                  <a:pt x="645" y="343"/>
                  <a:pt x="645" y="346"/>
                  <a:pt x="645" y="349"/>
                </a:cubicBezTo>
                <a:cubicBezTo>
                  <a:pt x="645" y="395"/>
                  <a:pt x="684" y="433"/>
                  <a:pt x="731" y="429"/>
                </a:cubicBezTo>
                <a:cubicBezTo>
                  <a:pt x="771" y="427"/>
                  <a:pt x="803" y="395"/>
                  <a:pt x="805" y="355"/>
                </a:cubicBezTo>
                <a:cubicBezTo>
                  <a:pt x="809" y="308"/>
                  <a:pt x="772" y="269"/>
                  <a:pt x="725" y="269"/>
                </a:cubicBezTo>
                <a:cubicBezTo>
                  <a:pt x="704" y="269"/>
                  <a:pt x="684" y="277"/>
                  <a:pt x="670" y="291"/>
                </a:cubicBezTo>
                <a:lnTo>
                  <a:pt x="581" y="247"/>
                </a:lnTo>
                <a:cubicBezTo>
                  <a:pt x="587" y="228"/>
                  <a:pt x="591" y="209"/>
                  <a:pt x="591" y="188"/>
                </a:cubicBezTo>
                <a:cubicBezTo>
                  <a:pt x="591" y="182"/>
                  <a:pt x="590" y="176"/>
                  <a:pt x="589" y="169"/>
                </a:cubicBezTo>
                <a:lnTo>
                  <a:pt x="767" y="125"/>
                </a:lnTo>
                <a:cubicBezTo>
                  <a:pt x="782" y="147"/>
                  <a:pt x="806" y="161"/>
                  <a:pt x="834" y="161"/>
                </a:cubicBezTo>
                <a:cubicBezTo>
                  <a:pt x="879" y="161"/>
                  <a:pt x="916" y="125"/>
                  <a:pt x="916" y="81"/>
                </a:cubicBezTo>
                <a:cubicBezTo>
                  <a:pt x="916" y="36"/>
                  <a:pt x="879" y="0"/>
                  <a:pt x="834" y="0"/>
                </a:cubicBezTo>
                <a:moveTo>
                  <a:pt x="806" y="484"/>
                </a:moveTo>
                <a:cubicBezTo>
                  <a:pt x="784" y="484"/>
                  <a:pt x="765" y="502"/>
                  <a:pt x="765" y="524"/>
                </a:cubicBezTo>
                <a:lnTo>
                  <a:pt x="765" y="562"/>
                </a:lnTo>
                <a:cubicBezTo>
                  <a:pt x="765" y="576"/>
                  <a:pt x="756" y="588"/>
                  <a:pt x="743" y="590"/>
                </a:cubicBezTo>
                <a:cubicBezTo>
                  <a:pt x="726" y="592"/>
                  <a:pt x="712" y="579"/>
                  <a:pt x="712" y="563"/>
                </a:cubicBezTo>
                <a:lnTo>
                  <a:pt x="712" y="470"/>
                </a:lnTo>
                <a:cubicBezTo>
                  <a:pt x="712" y="451"/>
                  <a:pt x="699" y="434"/>
                  <a:pt x="680" y="430"/>
                </a:cubicBezTo>
                <a:cubicBezTo>
                  <a:pt x="655" y="425"/>
                  <a:pt x="631" y="445"/>
                  <a:pt x="631" y="469"/>
                </a:cubicBezTo>
                <a:lnTo>
                  <a:pt x="631" y="563"/>
                </a:lnTo>
                <a:cubicBezTo>
                  <a:pt x="631" y="576"/>
                  <a:pt x="622" y="588"/>
                  <a:pt x="609" y="590"/>
                </a:cubicBezTo>
                <a:cubicBezTo>
                  <a:pt x="592" y="592"/>
                  <a:pt x="578" y="580"/>
                  <a:pt x="578" y="563"/>
                </a:cubicBezTo>
                <a:lnTo>
                  <a:pt x="578" y="417"/>
                </a:lnTo>
                <a:cubicBezTo>
                  <a:pt x="578" y="396"/>
                  <a:pt x="562" y="378"/>
                  <a:pt x="541" y="376"/>
                </a:cubicBezTo>
                <a:cubicBezTo>
                  <a:pt x="517" y="374"/>
                  <a:pt x="497" y="392"/>
                  <a:pt x="497" y="416"/>
                </a:cubicBezTo>
                <a:lnTo>
                  <a:pt x="497" y="562"/>
                </a:lnTo>
                <a:cubicBezTo>
                  <a:pt x="497" y="576"/>
                  <a:pt x="488" y="588"/>
                  <a:pt x="475" y="590"/>
                </a:cubicBezTo>
                <a:cubicBezTo>
                  <a:pt x="458" y="592"/>
                  <a:pt x="444" y="579"/>
                  <a:pt x="444" y="563"/>
                </a:cubicBezTo>
                <a:lnTo>
                  <a:pt x="444" y="203"/>
                </a:lnTo>
                <a:cubicBezTo>
                  <a:pt x="444" y="182"/>
                  <a:pt x="428" y="164"/>
                  <a:pt x="407" y="162"/>
                </a:cubicBezTo>
                <a:cubicBezTo>
                  <a:pt x="383" y="160"/>
                  <a:pt x="363" y="179"/>
                  <a:pt x="363" y="202"/>
                </a:cubicBezTo>
                <a:lnTo>
                  <a:pt x="363" y="498"/>
                </a:lnTo>
                <a:lnTo>
                  <a:pt x="273" y="570"/>
                </a:lnTo>
                <a:cubicBezTo>
                  <a:pt x="244" y="593"/>
                  <a:pt x="235" y="635"/>
                  <a:pt x="251" y="669"/>
                </a:cubicBezTo>
                <a:lnTo>
                  <a:pt x="351" y="872"/>
                </a:lnTo>
                <a:cubicBezTo>
                  <a:pt x="365" y="899"/>
                  <a:pt x="393" y="916"/>
                  <a:pt x="423" y="916"/>
                </a:cubicBezTo>
                <a:lnTo>
                  <a:pt x="726" y="916"/>
                </a:lnTo>
                <a:cubicBezTo>
                  <a:pt x="759" y="916"/>
                  <a:pt x="792" y="896"/>
                  <a:pt x="804" y="859"/>
                </a:cubicBezTo>
                <a:cubicBezTo>
                  <a:pt x="823" y="794"/>
                  <a:pt x="846" y="687"/>
                  <a:pt x="846" y="564"/>
                </a:cubicBezTo>
                <a:lnTo>
                  <a:pt x="846" y="524"/>
                </a:lnTo>
                <a:cubicBezTo>
                  <a:pt x="846" y="502"/>
                  <a:pt x="828" y="484"/>
                  <a:pt x="806" y="484"/>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73" name="Google Shape;973;p75"/>
          <p:cNvSpPr/>
          <p:nvPr/>
        </p:nvSpPr>
        <p:spPr>
          <a:xfrm>
            <a:off x="5566079" y="2150076"/>
            <a:ext cx="464484" cy="464994"/>
          </a:xfrm>
          <a:custGeom>
            <a:rect b="b" l="l" r="r" t="t"/>
            <a:pathLst>
              <a:path extrusionOk="0" h="916" w="915">
                <a:moveTo>
                  <a:pt x="226" y="809"/>
                </a:moveTo>
                <a:lnTo>
                  <a:pt x="156" y="809"/>
                </a:lnTo>
                <a:cubicBezTo>
                  <a:pt x="144" y="776"/>
                  <a:pt x="112" y="753"/>
                  <a:pt x="74" y="756"/>
                </a:cubicBezTo>
                <a:cubicBezTo>
                  <a:pt x="35" y="758"/>
                  <a:pt x="3" y="790"/>
                  <a:pt x="0" y="830"/>
                </a:cubicBezTo>
                <a:cubicBezTo>
                  <a:pt x="-3" y="877"/>
                  <a:pt x="34" y="916"/>
                  <a:pt x="80" y="916"/>
                </a:cubicBezTo>
                <a:cubicBezTo>
                  <a:pt x="115" y="916"/>
                  <a:pt x="145" y="894"/>
                  <a:pt x="156" y="863"/>
                </a:cubicBezTo>
                <a:lnTo>
                  <a:pt x="243" y="863"/>
                </a:lnTo>
                <a:cubicBezTo>
                  <a:pt x="253" y="863"/>
                  <a:pt x="262" y="857"/>
                  <a:pt x="267" y="848"/>
                </a:cubicBezTo>
                <a:lnTo>
                  <a:pt x="313" y="756"/>
                </a:lnTo>
                <a:lnTo>
                  <a:pt x="265" y="732"/>
                </a:lnTo>
                <a:lnTo>
                  <a:pt x="226" y="809"/>
                </a:lnTo>
                <a:moveTo>
                  <a:pt x="80" y="161"/>
                </a:moveTo>
                <a:cubicBezTo>
                  <a:pt x="115" y="161"/>
                  <a:pt x="145" y="139"/>
                  <a:pt x="156" y="107"/>
                </a:cubicBezTo>
                <a:lnTo>
                  <a:pt x="226" y="107"/>
                </a:lnTo>
                <a:lnTo>
                  <a:pt x="251" y="158"/>
                </a:lnTo>
                <a:lnTo>
                  <a:pt x="298" y="131"/>
                </a:lnTo>
                <a:lnTo>
                  <a:pt x="267" y="69"/>
                </a:lnTo>
                <a:cubicBezTo>
                  <a:pt x="262" y="60"/>
                  <a:pt x="253" y="54"/>
                  <a:pt x="243" y="54"/>
                </a:cubicBezTo>
                <a:lnTo>
                  <a:pt x="156" y="54"/>
                </a:lnTo>
                <a:cubicBezTo>
                  <a:pt x="145" y="23"/>
                  <a:pt x="115" y="0"/>
                  <a:pt x="80" y="0"/>
                </a:cubicBezTo>
                <a:cubicBezTo>
                  <a:pt x="36" y="0"/>
                  <a:pt x="0" y="36"/>
                  <a:pt x="0" y="81"/>
                </a:cubicBezTo>
                <a:cubicBezTo>
                  <a:pt x="0" y="125"/>
                  <a:pt x="36" y="161"/>
                  <a:pt x="80" y="161"/>
                </a:cubicBezTo>
                <a:moveTo>
                  <a:pt x="688" y="107"/>
                </a:moveTo>
                <a:lnTo>
                  <a:pt x="759" y="107"/>
                </a:lnTo>
                <a:cubicBezTo>
                  <a:pt x="770" y="139"/>
                  <a:pt x="800" y="161"/>
                  <a:pt x="835" y="161"/>
                </a:cubicBezTo>
                <a:cubicBezTo>
                  <a:pt x="879" y="161"/>
                  <a:pt x="915" y="125"/>
                  <a:pt x="915" y="81"/>
                </a:cubicBezTo>
                <a:cubicBezTo>
                  <a:pt x="915" y="36"/>
                  <a:pt x="879" y="0"/>
                  <a:pt x="835" y="0"/>
                </a:cubicBezTo>
                <a:cubicBezTo>
                  <a:pt x="800" y="0"/>
                  <a:pt x="770" y="23"/>
                  <a:pt x="759" y="54"/>
                </a:cubicBezTo>
                <a:lnTo>
                  <a:pt x="672" y="54"/>
                </a:lnTo>
                <a:cubicBezTo>
                  <a:pt x="662" y="54"/>
                  <a:pt x="652" y="60"/>
                  <a:pt x="648" y="69"/>
                </a:cubicBezTo>
                <a:lnTo>
                  <a:pt x="617" y="131"/>
                </a:lnTo>
                <a:lnTo>
                  <a:pt x="663" y="158"/>
                </a:lnTo>
                <a:lnTo>
                  <a:pt x="688" y="107"/>
                </a:lnTo>
                <a:moveTo>
                  <a:pt x="835" y="755"/>
                </a:moveTo>
                <a:cubicBezTo>
                  <a:pt x="800" y="755"/>
                  <a:pt x="770" y="778"/>
                  <a:pt x="759" y="809"/>
                </a:cubicBezTo>
                <a:lnTo>
                  <a:pt x="688" y="809"/>
                </a:lnTo>
                <a:lnTo>
                  <a:pt x="650" y="732"/>
                </a:lnTo>
                <a:lnTo>
                  <a:pt x="602" y="756"/>
                </a:lnTo>
                <a:lnTo>
                  <a:pt x="648" y="848"/>
                </a:lnTo>
                <a:cubicBezTo>
                  <a:pt x="653" y="857"/>
                  <a:pt x="662" y="863"/>
                  <a:pt x="672" y="863"/>
                </a:cubicBezTo>
                <a:lnTo>
                  <a:pt x="759" y="863"/>
                </a:lnTo>
                <a:cubicBezTo>
                  <a:pt x="771" y="895"/>
                  <a:pt x="803" y="919"/>
                  <a:pt x="841" y="916"/>
                </a:cubicBezTo>
                <a:cubicBezTo>
                  <a:pt x="880" y="913"/>
                  <a:pt x="912" y="881"/>
                  <a:pt x="915" y="842"/>
                </a:cubicBezTo>
                <a:cubicBezTo>
                  <a:pt x="918" y="795"/>
                  <a:pt x="881" y="755"/>
                  <a:pt x="835" y="755"/>
                </a:cubicBezTo>
                <a:moveTo>
                  <a:pt x="755" y="295"/>
                </a:moveTo>
                <a:lnTo>
                  <a:pt x="485" y="429"/>
                </a:lnTo>
                <a:lnTo>
                  <a:pt x="485" y="755"/>
                </a:lnTo>
                <a:lnTo>
                  <a:pt x="755" y="621"/>
                </a:lnTo>
                <a:lnTo>
                  <a:pt x="755" y="295"/>
                </a:lnTo>
                <a:moveTo>
                  <a:pt x="470" y="111"/>
                </a:moveTo>
                <a:cubicBezTo>
                  <a:pt x="462" y="106"/>
                  <a:pt x="453" y="106"/>
                  <a:pt x="445" y="111"/>
                </a:cubicBezTo>
                <a:lnTo>
                  <a:pt x="192" y="251"/>
                </a:lnTo>
                <a:lnTo>
                  <a:pt x="457" y="383"/>
                </a:lnTo>
                <a:lnTo>
                  <a:pt x="722" y="251"/>
                </a:lnTo>
                <a:lnTo>
                  <a:pt x="470" y="111"/>
                </a:lnTo>
                <a:moveTo>
                  <a:pt x="161" y="604"/>
                </a:moveTo>
                <a:cubicBezTo>
                  <a:pt x="161" y="614"/>
                  <a:pt x="166" y="623"/>
                  <a:pt x="176" y="628"/>
                </a:cubicBezTo>
                <a:lnTo>
                  <a:pt x="431" y="755"/>
                </a:lnTo>
                <a:lnTo>
                  <a:pt x="431" y="429"/>
                </a:lnTo>
                <a:lnTo>
                  <a:pt x="161" y="295"/>
                </a:lnTo>
                <a:lnTo>
                  <a:pt x="161" y="604"/>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74" name="Google Shape;974;p75"/>
          <p:cNvSpPr/>
          <p:nvPr/>
        </p:nvSpPr>
        <p:spPr>
          <a:xfrm>
            <a:off x="4811736" y="2150076"/>
            <a:ext cx="353820" cy="464994"/>
          </a:xfrm>
          <a:custGeom>
            <a:rect b="b" l="l" r="r" t="t"/>
            <a:pathLst>
              <a:path extrusionOk="0" h="916" w="697">
                <a:moveTo>
                  <a:pt x="455" y="755"/>
                </a:moveTo>
                <a:lnTo>
                  <a:pt x="509" y="755"/>
                </a:lnTo>
                <a:cubicBezTo>
                  <a:pt x="518" y="755"/>
                  <a:pt x="527" y="756"/>
                  <a:pt x="536" y="758"/>
                </a:cubicBezTo>
                <a:lnTo>
                  <a:pt x="536" y="592"/>
                </a:lnTo>
                <a:lnTo>
                  <a:pt x="429" y="592"/>
                </a:lnTo>
                <a:lnTo>
                  <a:pt x="429" y="758"/>
                </a:lnTo>
                <a:cubicBezTo>
                  <a:pt x="437" y="756"/>
                  <a:pt x="446" y="755"/>
                  <a:pt x="455" y="755"/>
                </a:cubicBezTo>
                <a:moveTo>
                  <a:pt x="482" y="134"/>
                </a:moveTo>
                <a:cubicBezTo>
                  <a:pt x="482" y="60"/>
                  <a:pt x="422" y="0"/>
                  <a:pt x="348" y="0"/>
                </a:cubicBezTo>
                <a:cubicBezTo>
                  <a:pt x="274" y="0"/>
                  <a:pt x="214" y="60"/>
                  <a:pt x="214" y="134"/>
                </a:cubicBezTo>
                <a:lnTo>
                  <a:pt x="214" y="161"/>
                </a:lnTo>
                <a:lnTo>
                  <a:pt x="482" y="161"/>
                </a:lnTo>
                <a:lnTo>
                  <a:pt x="482" y="134"/>
                </a:lnTo>
                <a:moveTo>
                  <a:pt x="348" y="107"/>
                </a:moveTo>
                <a:cubicBezTo>
                  <a:pt x="333" y="107"/>
                  <a:pt x="321" y="95"/>
                  <a:pt x="321" y="81"/>
                </a:cubicBezTo>
                <a:cubicBezTo>
                  <a:pt x="321" y="66"/>
                  <a:pt x="333" y="54"/>
                  <a:pt x="348" y="54"/>
                </a:cubicBezTo>
                <a:cubicBezTo>
                  <a:pt x="363" y="54"/>
                  <a:pt x="375" y="66"/>
                  <a:pt x="375" y="81"/>
                </a:cubicBezTo>
                <a:cubicBezTo>
                  <a:pt x="375" y="95"/>
                  <a:pt x="363" y="107"/>
                  <a:pt x="348" y="107"/>
                </a:cubicBezTo>
                <a:moveTo>
                  <a:pt x="536" y="241"/>
                </a:moveTo>
                <a:cubicBezTo>
                  <a:pt x="536" y="227"/>
                  <a:pt x="524" y="215"/>
                  <a:pt x="509" y="215"/>
                </a:cubicBezTo>
                <a:lnTo>
                  <a:pt x="187" y="215"/>
                </a:lnTo>
                <a:cubicBezTo>
                  <a:pt x="173" y="215"/>
                  <a:pt x="161" y="227"/>
                  <a:pt x="161" y="241"/>
                </a:cubicBezTo>
                <a:lnTo>
                  <a:pt x="161" y="539"/>
                </a:lnTo>
                <a:lnTo>
                  <a:pt x="536" y="539"/>
                </a:lnTo>
                <a:lnTo>
                  <a:pt x="536" y="241"/>
                </a:lnTo>
                <a:moveTo>
                  <a:pt x="402" y="376"/>
                </a:moveTo>
                <a:lnTo>
                  <a:pt x="295" y="376"/>
                </a:lnTo>
                <a:cubicBezTo>
                  <a:pt x="280" y="376"/>
                  <a:pt x="268" y="364"/>
                  <a:pt x="268" y="349"/>
                </a:cubicBezTo>
                <a:cubicBezTo>
                  <a:pt x="268" y="334"/>
                  <a:pt x="280" y="322"/>
                  <a:pt x="295" y="322"/>
                </a:cubicBezTo>
                <a:lnTo>
                  <a:pt x="402" y="322"/>
                </a:lnTo>
                <a:cubicBezTo>
                  <a:pt x="417" y="322"/>
                  <a:pt x="429" y="334"/>
                  <a:pt x="429" y="349"/>
                </a:cubicBezTo>
                <a:cubicBezTo>
                  <a:pt x="429" y="364"/>
                  <a:pt x="417" y="376"/>
                  <a:pt x="402" y="376"/>
                </a:cubicBezTo>
                <a:moveTo>
                  <a:pt x="509" y="809"/>
                </a:moveTo>
                <a:lnTo>
                  <a:pt x="455" y="809"/>
                </a:lnTo>
                <a:cubicBezTo>
                  <a:pt x="411" y="809"/>
                  <a:pt x="375" y="845"/>
                  <a:pt x="375" y="890"/>
                </a:cubicBezTo>
                <a:cubicBezTo>
                  <a:pt x="375" y="904"/>
                  <a:pt x="387" y="916"/>
                  <a:pt x="402" y="916"/>
                </a:cubicBezTo>
                <a:lnTo>
                  <a:pt x="563" y="916"/>
                </a:lnTo>
                <a:cubicBezTo>
                  <a:pt x="577" y="916"/>
                  <a:pt x="589" y="904"/>
                  <a:pt x="589" y="890"/>
                </a:cubicBezTo>
                <a:cubicBezTo>
                  <a:pt x="590" y="845"/>
                  <a:pt x="554" y="809"/>
                  <a:pt x="509" y="809"/>
                </a:cubicBezTo>
                <a:moveTo>
                  <a:pt x="616" y="215"/>
                </a:moveTo>
                <a:lnTo>
                  <a:pt x="589" y="215"/>
                </a:lnTo>
                <a:lnTo>
                  <a:pt x="589" y="643"/>
                </a:lnTo>
                <a:cubicBezTo>
                  <a:pt x="651" y="630"/>
                  <a:pt x="697" y="576"/>
                  <a:pt x="697" y="511"/>
                </a:cubicBezTo>
                <a:lnTo>
                  <a:pt x="697" y="295"/>
                </a:lnTo>
                <a:cubicBezTo>
                  <a:pt x="697" y="251"/>
                  <a:pt x="661" y="215"/>
                  <a:pt x="616" y="215"/>
                </a:cubicBezTo>
                <a:moveTo>
                  <a:pt x="0" y="295"/>
                </a:moveTo>
                <a:lnTo>
                  <a:pt x="0" y="511"/>
                </a:lnTo>
                <a:cubicBezTo>
                  <a:pt x="0" y="576"/>
                  <a:pt x="46" y="630"/>
                  <a:pt x="107" y="643"/>
                </a:cubicBezTo>
                <a:lnTo>
                  <a:pt x="107" y="215"/>
                </a:lnTo>
                <a:lnTo>
                  <a:pt x="80" y="215"/>
                </a:lnTo>
                <a:cubicBezTo>
                  <a:pt x="36" y="215"/>
                  <a:pt x="0" y="251"/>
                  <a:pt x="0" y="295"/>
                </a:cubicBezTo>
                <a:moveTo>
                  <a:pt x="241" y="755"/>
                </a:moveTo>
                <a:cubicBezTo>
                  <a:pt x="250" y="755"/>
                  <a:pt x="259" y="756"/>
                  <a:pt x="268" y="758"/>
                </a:cubicBezTo>
                <a:lnTo>
                  <a:pt x="268" y="592"/>
                </a:lnTo>
                <a:lnTo>
                  <a:pt x="160" y="592"/>
                </a:lnTo>
                <a:lnTo>
                  <a:pt x="160" y="758"/>
                </a:lnTo>
                <a:cubicBezTo>
                  <a:pt x="169" y="756"/>
                  <a:pt x="178" y="755"/>
                  <a:pt x="187" y="755"/>
                </a:cubicBezTo>
                <a:lnTo>
                  <a:pt x="241" y="755"/>
                </a:lnTo>
                <a:moveTo>
                  <a:pt x="241" y="809"/>
                </a:moveTo>
                <a:lnTo>
                  <a:pt x="187" y="809"/>
                </a:lnTo>
                <a:cubicBezTo>
                  <a:pt x="143" y="809"/>
                  <a:pt x="107" y="845"/>
                  <a:pt x="107" y="890"/>
                </a:cubicBezTo>
                <a:cubicBezTo>
                  <a:pt x="107" y="904"/>
                  <a:pt x="119" y="916"/>
                  <a:pt x="134" y="916"/>
                </a:cubicBezTo>
                <a:lnTo>
                  <a:pt x="295" y="916"/>
                </a:lnTo>
                <a:cubicBezTo>
                  <a:pt x="309" y="916"/>
                  <a:pt x="321" y="904"/>
                  <a:pt x="321" y="890"/>
                </a:cubicBezTo>
                <a:cubicBezTo>
                  <a:pt x="322" y="845"/>
                  <a:pt x="286" y="809"/>
                  <a:pt x="241" y="809"/>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75" name="Google Shape;975;p75"/>
          <p:cNvSpPr/>
          <p:nvPr/>
        </p:nvSpPr>
        <p:spPr>
          <a:xfrm>
            <a:off x="3919317" y="2149568"/>
            <a:ext cx="464484" cy="464994"/>
          </a:xfrm>
          <a:custGeom>
            <a:rect b="b" l="l" r="r" t="t"/>
            <a:pathLst>
              <a:path extrusionOk="0" h="916" w="915">
                <a:moveTo>
                  <a:pt x="845" y="212"/>
                </a:moveTo>
                <a:lnTo>
                  <a:pt x="900" y="186"/>
                </a:lnTo>
                <a:cubicBezTo>
                  <a:pt x="914" y="179"/>
                  <a:pt x="919" y="163"/>
                  <a:pt x="912" y="150"/>
                </a:cubicBezTo>
                <a:cubicBezTo>
                  <a:pt x="906" y="136"/>
                  <a:pt x="890" y="131"/>
                  <a:pt x="876" y="137"/>
                </a:cubicBezTo>
                <a:lnTo>
                  <a:pt x="821" y="164"/>
                </a:lnTo>
                <a:cubicBezTo>
                  <a:pt x="808" y="171"/>
                  <a:pt x="802" y="187"/>
                  <a:pt x="809" y="200"/>
                </a:cubicBezTo>
                <a:cubicBezTo>
                  <a:pt x="816" y="213"/>
                  <a:pt x="832" y="219"/>
                  <a:pt x="845" y="212"/>
                </a:cubicBezTo>
                <a:moveTo>
                  <a:pt x="55" y="322"/>
                </a:moveTo>
                <a:cubicBezTo>
                  <a:pt x="69" y="322"/>
                  <a:pt x="81" y="311"/>
                  <a:pt x="82" y="297"/>
                </a:cubicBezTo>
                <a:cubicBezTo>
                  <a:pt x="84" y="281"/>
                  <a:pt x="71" y="268"/>
                  <a:pt x="56" y="268"/>
                </a:cubicBezTo>
                <a:lnTo>
                  <a:pt x="28" y="268"/>
                </a:lnTo>
                <a:cubicBezTo>
                  <a:pt x="14" y="268"/>
                  <a:pt x="1" y="279"/>
                  <a:pt x="0" y="293"/>
                </a:cubicBezTo>
                <a:cubicBezTo>
                  <a:pt x="-1" y="309"/>
                  <a:pt x="11" y="322"/>
                  <a:pt x="27" y="322"/>
                </a:cubicBezTo>
                <a:lnTo>
                  <a:pt x="55" y="322"/>
                </a:lnTo>
                <a:moveTo>
                  <a:pt x="70" y="379"/>
                </a:moveTo>
                <a:lnTo>
                  <a:pt x="15" y="406"/>
                </a:lnTo>
                <a:cubicBezTo>
                  <a:pt x="2" y="412"/>
                  <a:pt x="-4" y="428"/>
                  <a:pt x="3" y="442"/>
                </a:cubicBezTo>
                <a:cubicBezTo>
                  <a:pt x="9" y="455"/>
                  <a:pt x="26" y="460"/>
                  <a:pt x="39" y="454"/>
                </a:cubicBezTo>
                <a:lnTo>
                  <a:pt x="94" y="427"/>
                </a:lnTo>
                <a:cubicBezTo>
                  <a:pt x="108" y="420"/>
                  <a:pt x="113" y="404"/>
                  <a:pt x="106" y="391"/>
                </a:cubicBezTo>
                <a:cubicBezTo>
                  <a:pt x="100" y="378"/>
                  <a:pt x="84" y="372"/>
                  <a:pt x="70" y="379"/>
                </a:cubicBezTo>
                <a:moveTo>
                  <a:pt x="861" y="268"/>
                </a:moveTo>
                <a:cubicBezTo>
                  <a:pt x="847" y="268"/>
                  <a:pt x="834" y="279"/>
                  <a:pt x="833" y="293"/>
                </a:cubicBezTo>
                <a:cubicBezTo>
                  <a:pt x="832" y="309"/>
                  <a:pt x="844" y="322"/>
                  <a:pt x="860" y="322"/>
                </a:cubicBezTo>
                <a:lnTo>
                  <a:pt x="887" y="322"/>
                </a:lnTo>
                <a:cubicBezTo>
                  <a:pt x="901" y="322"/>
                  <a:pt x="914" y="311"/>
                  <a:pt x="915" y="297"/>
                </a:cubicBezTo>
                <a:cubicBezTo>
                  <a:pt x="916" y="281"/>
                  <a:pt x="904" y="268"/>
                  <a:pt x="888" y="268"/>
                </a:cubicBezTo>
                <a:lnTo>
                  <a:pt x="861" y="268"/>
                </a:lnTo>
                <a:moveTo>
                  <a:pt x="270" y="728"/>
                </a:moveTo>
                <a:cubicBezTo>
                  <a:pt x="270" y="763"/>
                  <a:pt x="293" y="792"/>
                  <a:pt x="324" y="803"/>
                </a:cubicBezTo>
                <a:lnTo>
                  <a:pt x="324" y="836"/>
                </a:lnTo>
                <a:cubicBezTo>
                  <a:pt x="324" y="880"/>
                  <a:pt x="360" y="916"/>
                  <a:pt x="404" y="916"/>
                </a:cubicBezTo>
                <a:lnTo>
                  <a:pt x="512" y="916"/>
                </a:lnTo>
                <a:cubicBezTo>
                  <a:pt x="556" y="916"/>
                  <a:pt x="592" y="880"/>
                  <a:pt x="592" y="836"/>
                </a:cubicBezTo>
                <a:lnTo>
                  <a:pt x="592" y="803"/>
                </a:lnTo>
                <a:cubicBezTo>
                  <a:pt x="623" y="792"/>
                  <a:pt x="646" y="763"/>
                  <a:pt x="646" y="728"/>
                </a:cubicBezTo>
                <a:lnTo>
                  <a:pt x="646" y="697"/>
                </a:lnTo>
                <a:lnTo>
                  <a:pt x="270" y="697"/>
                </a:lnTo>
                <a:lnTo>
                  <a:pt x="270" y="728"/>
                </a:lnTo>
                <a:moveTo>
                  <a:pt x="775" y="209"/>
                </a:moveTo>
                <a:cubicBezTo>
                  <a:pt x="707" y="129"/>
                  <a:pt x="587" y="155"/>
                  <a:pt x="592" y="247"/>
                </a:cubicBezTo>
                <a:cubicBezTo>
                  <a:pt x="593" y="252"/>
                  <a:pt x="591" y="256"/>
                  <a:pt x="587" y="259"/>
                </a:cubicBezTo>
                <a:cubicBezTo>
                  <a:pt x="565" y="279"/>
                  <a:pt x="538" y="263"/>
                  <a:pt x="538" y="241"/>
                </a:cubicBezTo>
                <a:cubicBezTo>
                  <a:pt x="538" y="194"/>
                  <a:pt x="563" y="150"/>
                  <a:pt x="604" y="126"/>
                </a:cubicBezTo>
                <a:cubicBezTo>
                  <a:pt x="631" y="110"/>
                  <a:pt x="661" y="106"/>
                  <a:pt x="691" y="110"/>
                </a:cubicBezTo>
                <a:cubicBezTo>
                  <a:pt x="676" y="61"/>
                  <a:pt x="635" y="22"/>
                  <a:pt x="586" y="7"/>
                </a:cubicBezTo>
                <a:cubicBezTo>
                  <a:pt x="552" y="-3"/>
                  <a:pt x="517" y="-2"/>
                  <a:pt x="485" y="10"/>
                </a:cubicBezTo>
                <a:lnTo>
                  <a:pt x="485" y="644"/>
                </a:lnTo>
                <a:lnTo>
                  <a:pt x="646" y="644"/>
                </a:lnTo>
                <a:lnTo>
                  <a:pt x="646" y="629"/>
                </a:lnTo>
                <a:cubicBezTo>
                  <a:pt x="678" y="610"/>
                  <a:pt x="699" y="575"/>
                  <a:pt x="699" y="536"/>
                </a:cubicBezTo>
                <a:cubicBezTo>
                  <a:pt x="699" y="532"/>
                  <a:pt x="699" y="527"/>
                  <a:pt x="698" y="522"/>
                </a:cubicBezTo>
                <a:cubicBezTo>
                  <a:pt x="780" y="476"/>
                  <a:pt x="772" y="341"/>
                  <a:pt x="659" y="384"/>
                </a:cubicBezTo>
                <a:cubicBezTo>
                  <a:pt x="645" y="389"/>
                  <a:pt x="639" y="405"/>
                  <a:pt x="644" y="419"/>
                </a:cubicBezTo>
                <a:cubicBezTo>
                  <a:pt x="653" y="445"/>
                  <a:pt x="623" y="469"/>
                  <a:pt x="598" y="447"/>
                </a:cubicBezTo>
                <a:cubicBezTo>
                  <a:pt x="594" y="445"/>
                  <a:pt x="593" y="441"/>
                  <a:pt x="592" y="437"/>
                </a:cubicBezTo>
                <a:cubicBezTo>
                  <a:pt x="588" y="374"/>
                  <a:pt x="637" y="322"/>
                  <a:pt x="699" y="322"/>
                </a:cubicBezTo>
                <a:cubicBezTo>
                  <a:pt x="735" y="322"/>
                  <a:pt x="766" y="339"/>
                  <a:pt x="785" y="365"/>
                </a:cubicBezTo>
                <a:cubicBezTo>
                  <a:pt x="798" y="344"/>
                  <a:pt x="806" y="320"/>
                  <a:pt x="806" y="295"/>
                </a:cubicBezTo>
                <a:cubicBezTo>
                  <a:pt x="807" y="262"/>
                  <a:pt x="795" y="232"/>
                  <a:pt x="775" y="209"/>
                </a:cubicBezTo>
                <a:moveTo>
                  <a:pt x="900" y="406"/>
                </a:moveTo>
                <a:lnTo>
                  <a:pt x="845" y="379"/>
                </a:lnTo>
                <a:cubicBezTo>
                  <a:pt x="832" y="372"/>
                  <a:pt x="816" y="378"/>
                  <a:pt x="809" y="391"/>
                </a:cubicBezTo>
                <a:cubicBezTo>
                  <a:pt x="802" y="404"/>
                  <a:pt x="808" y="420"/>
                  <a:pt x="821" y="427"/>
                </a:cubicBezTo>
                <a:lnTo>
                  <a:pt x="876" y="454"/>
                </a:lnTo>
                <a:cubicBezTo>
                  <a:pt x="890" y="460"/>
                  <a:pt x="906" y="455"/>
                  <a:pt x="912" y="442"/>
                </a:cubicBezTo>
                <a:cubicBezTo>
                  <a:pt x="919" y="428"/>
                  <a:pt x="914" y="412"/>
                  <a:pt x="900" y="406"/>
                </a:cubicBezTo>
                <a:moveTo>
                  <a:pt x="270" y="644"/>
                </a:moveTo>
                <a:lnTo>
                  <a:pt x="431" y="644"/>
                </a:lnTo>
                <a:lnTo>
                  <a:pt x="431" y="10"/>
                </a:lnTo>
                <a:cubicBezTo>
                  <a:pt x="399" y="-2"/>
                  <a:pt x="364" y="-3"/>
                  <a:pt x="330" y="7"/>
                </a:cubicBezTo>
                <a:cubicBezTo>
                  <a:pt x="281" y="22"/>
                  <a:pt x="241" y="61"/>
                  <a:pt x="225" y="110"/>
                </a:cubicBezTo>
                <a:cubicBezTo>
                  <a:pt x="255" y="106"/>
                  <a:pt x="285" y="110"/>
                  <a:pt x="312" y="126"/>
                </a:cubicBezTo>
                <a:cubicBezTo>
                  <a:pt x="352" y="150"/>
                  <a:pt x="377" y="194"/>
                  <a:pt x="378" y="240"/>
                </a:cubicBezTo>
                <a:cubicBezTo>
                  <a:pt x="378" y="253"/>
                  <a:pt x="367" y="266"/>
                  <a:pt x="355" y="268"/>
                </a:cubicBezTo>
                <a:cubicBezTo>
                  <a:pt x="338" y="270"/>
                  <a:pt x="324" y="258"/>
                  <a:pt x="324" y="241"/>
                </a:cubicBezTo>
                <a:cubicBezTo>
                  <a:pt x="324" y="154"/>
                  <a:pt x="207" y="131"/>
                  <a:pt x="141" y="209"/>
                </a:cubicBezTo>
                <a:cubicBezTo>
                  <a:pt x="121" y="232"/>
                  <a:pt x="109" y="262"/>
                  <a:pt x="109" y="295"/>
                </a:cubicBezTo>
                <a:cubicBezTo>
                  <a:pt x="109" y="321"/>
                  <a:pt x="118" y="345"/>
                  <a:pt x="131" y="366"/>
                </a:cubicBezTo>
                <a:cubicBezTo>
                  <a:pt x="150" y="339"/>
                  <a:pt x="181" y="322"/>
                  <a:pt x="217" y="322"/>
                </a:cubicBezTo>
                <a:cubicBezTo>
                  <a:pt x="275" y="322"/>
                  <a:pt x="323" y="370"/>
                  <a:pt x="324" y="428"/>
                </a:cubicBezTo>
                <a:cubicBezTo>
                  <a:pt x="324" y="442"/>
                  <a:pt x="313" y="455"/>
                  <a:pt x="299" y="456"/>
                </a:cubicBezTo>
                <a:cubicBezTo>
                  <a:pt x="283" y="457"/>
                  <a:pt x="270" y="445"/>
                  <a:pt x="270" y="429"/>
                </a:cubicBezTo>
                <a:cubicBezTo>
                  <a:pt x="270" y="402"/>
                  <a:pt x="251" y="378"/>
                  <a:pt x="225" y="376"/>
                </a:cubicBezTo>
                <a:cubicBezTo>
                  <a:pt x="144" y="368"/>
                  <a:pt x="144" y="481"/>
                  <a:pt x="218" y="522"/>
                </a:cubicBezTo>
                <a:cubicBezTo>
                  <a:pt x="217" y="527"/>
                  <a:pt x="217" y="531"/>
                  <a:pt x="217" y="536"/>
                </a:cubicBezTo>
                <a:cubicBezTo>
                  <a:pt x="217" y="575"/>
                  <a:pt x="238" y="610"/>
                  <a:pt x="270" y="629"/>
                </a:cubicBezTo>
                <a:lnTo>
                  <a:pt x="270" y="644"/>
                </a:lnTo>
                <a:moveTo>
                  <a:pt x="94" y="164"/>
                </a:moveTo>
                <a:lnTo>
                  <a:pt x="39" y="138"/>
                </a:lnTo>
                <a:cubicBezTo>
                  <a:pt x="26" y="131"/>
                  <a:pt x="10" y="136"/>
                  <a:pt x="3" y="150"/>
                </a:cubicBezTo>
                <a:cubicBezTo>
                  <a:pt x="-4" y="163"/>
                  <a:pt x="2" y="179"/>
                  <a:pt x="15" y="186"/>
                </a:cubicBezTo>
                <a:lnTo>
                  <a:pt x="70" y="212"/>
                </a:lnTo>
                <a:cubicBezTo>
                  <a:pt x="84" y="219"/>
                  <a:pt x="100" y="214"/>
                  <a:pt x="106" y="200"/>
                </a:cubicBezTo>
                <a:cubicBezTo>
                  <a:pt x="113" y="187"/>
                  <a:pt x="107" y="171"/>
                  <a:pt x="94" y="164"/>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76" name="Google Shape;976;p75"/>
          <p:cNvSpPr/>
          <p:nvPr/>
        </p:nvSpPr>
        <p:spPr>
          <a:xfrm>
            <a:off x="3178172" y="2150076"/>
            <a:ext cx="436564" cy="464994"/>
          </a:xfrm>
          <a:custGeom>
            <a:rect b="b" l="l" r="r" t="t"/>
            <a:pathLst>
              <a:path extrusionOk="0" h="916" w="860">
                <a:moveTo>
                  <a:pt x="349" y="809"/>
                </a:moveTo>
                <a:cubicBezTo>
                  <a:pt x="305" y="809"/>
                  <a:pt x="269" y="773"/>
                  <a:pt x="269" y="729"/>
                </a:cubicBezTo>
                <a:lnTo>
                  <a:pt x="269" y="376"/>
                </a:lnTo>
                <a:lnTo>
                  <a:pt x="351" y="376"/>
                </a:lnTo>
                <a:lnTo>
                  <a:pt x="327" y="234"/>
                </a:lnTo>
                <a:cubicBezTo>
                  <a:pt x="326" y="229"/>
                  <a:pt x="326" y="224"/>
                  <a:pt x="326" y="218"/>
                </a:cubicBezTo>
                <a:cubicBezTo>
                  <a:pt x="293" y="228"/>
                  <a:pt x="269" y="259"/>
                  <a:pt x="269" y="295"/>
                </a:cubicBezTo>
                <a:lnTo>
                  <a:pt x="269" y="375"/>
                </a:lnTo>
                <a:lnTo>
                  <a:pt x="215" y="375"/>
                </a:lnTo>
                <a:lnTo>
                  <a:pt x="215" y="295"/>
                </a:lnTo>
                <a:cubicBezTo>
                  <a:pt x="215" y="221"/>
                  <a:pt x="275" y="161"/>
                  <a:pt x="349" y="161"/>
                </a:cubicBezTo>
                <a:lnTo>
                  <a:pt x="352" y="161"/>
                </a:lnTo>
                <a:lnTo>
                  <a:pt x="376" y="139"/>
                </a:lnTo>
                <a:cubicBezTo>
                  <a:pt x="376" y="138"/>
                  <a:pt x="376" y="136"/>
                  <a:pt x="376" y="134"/>
                </a:cubicBezTo>
                <a:cubicBezTo>
                  <a:pt x="376" y="83"/>
                  <a:pt x="398" y="35"/>
                  <a:pt x="434" y="0"/>
                </a:cubicBezTo>
                <a:lnTo>
                  <a:pt x="27" y="0"/>
                </a:lnTo>
                <a:cubicBezTo>
                  <a:pt x="12" y="0"/>
                  <a:pt x="0" y="12"/>
                  <a:pt x="0" y="27"/>
                </a:cubicBezTo>
                <a:lnTo>
                  <a:pt x="0" y="349"/>
                </a:lnTo>
                <a:cubicBezTo>
                  <a:pt x="0" y="364"/>
                  <a:pt x="12" y="375"/>
                  <a:pt x="27" y="375"/>
                </a:cubicBezTo>
                <a:lnTo>
                  <a:pt x="215" y="375"/>
                </a:lnTo>
                <a:lnTo>
                  <a:pt x="215" y="729"/>
                </a:lnTo>
                <a:cubicBezTo>
                  <a:pt x="215" y="803"/>
                  <a:pt x="275" y="863"/>
                  <a:pt x="349" y="863"/>
                </a:cubicBezTo>
                <a:lnTo>
                  <a:pt x="432" y="863"/>
                </a:lnTo>
                <a:cubicBezTo>
                  <a:pt x="430" y="854"/>
                  <a:pt x="429" y="845"/>
                  <a:pt x="429" y="836"/>
                </a:cubicBezTo>
                <a:cubicBezTo>
                  <a:pt x="429" y="827"/>
                  <a:pt x="430" y="818"/>
                  <a:pt x="432" y="809"/>
                </a:cubicBezTo>
                <a:lnTo>
                  <a:pt x="349" y="809"/>
                </a:lnTo>
                <a:moveTo>
                  <a:pt x="564" y="268"/>
                </a:moveTo>
                <a:cubicBezTo>
                  <a:pt x="636" y="268"/>
                  <a:pt x="697" y="210"/>
                  <a:pt x="698" y="135"/>
                </a:cubicBezTo>
                <a:cubicBezTo>
                  <a:pt x="698" y="58"/>
                  <a:pt x="639" y="0"/>
                  <a:pt x="564" y="0"/>
                </a:cubicBezTo>
                <a:cubicBezTo>
                  <a:pt x="490" y="0"/>
                  <a:pt x="429" y="59"/>
                  <a:pt x="429" y="134"/>
                </a:cubicBezTo>
                <a:cubicBezTo>
                  <a:pt x="429" y="209"/>
                  <a:pt x="491" y="268"/>
                  <a:pt x="564" y="268"/>
                </a:cubicBezTo>
                <a:moveTo>
                  <a:pt x="564" y="54"/>
                </a:moveTo>
                <a:cubicBezTo>
                  <a:pt x="608" y="54"/>
                  <a:pt x="644" y="90"/>
                  <a:pt x="644" y="134"/>
                </a:cubicBezTo>
                <a:cubicBezTo>
                  <a:pt x="644" y="179"/>
                  <a:pt x="608" y="215"/>
                  <a:pt x="564" y="215"/>
                </a:cubicBezTo>
                <a:cubicBezTo>
                  <a:pt x="519" y="215"/>
                  <a:pt x="483" y="179"/>
                  <a:pt x="483" y="134"/>
                </a:cubicBezTo>
                <a:cubicBezTo>
                  <a:pt x="483" y="90"/>
                  <a:pt x="519" y="54"/>
                  <a:pt x="564" y="54"/>
                </a:cubicBezTo>
                <a:moveTo>
                  <a:pt x="564" y="161"/>
                </a:moveTo>
                <a:cubicBezTo>
                  <a:pt x="578" y="161"/>
                  <a:pt x="590" y="148"/>
                  <a:pt x="590" y="134"/>
                </a:cubicBezTo>
                <a:cubicBezTo>
                  <a:pt x="590" y="119"/>
                  <a:pt x="578" y="108"/>
                  <a:pt x="564" y="108"/>
                </a:cubicBezTo>
                <a:cubicBezTo>
                  <a:pt x="549" y="108"/>
                  <a:pt x="537" y="120"/>
                  <a:pt x="537" y="134"/>
                </a:cubicBezTo>
                <a:cubicBezTo>
                  <a:pt x="537" y="149"/>
                  <a:pt x="549" y="161"/>
                  <a:pt x="564" y="161"/>
                </a:cubicBezTo>
                <a:moveTo>
                  <a:pt x="704" y="705"/>
                </a:moveTo>
                <a:lnTo>
                  <a:pt x="696" y="745"/>
                </a:lnTo>
                <a:cubicBezTo>
                  <a:pt x="693" y="756"/>
                  <a:pt x="688" y="766"/>
                  <a:pt x="682" y="775"/>
                </a:cubicBezTo>
                <a:cubicBezTo>
                  <a:pt x="692" y="793"/>
                  <a:pt x="698" y="814"/>
                  <a:pt x="698" y="836"/>
                </a:cubicBezTo>
                <a:cubicBezTo>
                  <a:pt x="698" y="866"/>
                  <a:pt x="687" y="894"/>
                  <a:pt x="670" y="916"/>
                </a:cubicBezTo>
                <a:lnTo>
                  <a:pt x="833" y="916"/>
                </a:lnTo>
                <a:cubicBezTo>
                  <a:pt x="848" y="916"/>
                  <a:pt x="860" y="904"/>
                  <a:pt x="860" y="890"/>
                </a:cubicBezTo>
                <a:cubicBezTo>
                  <a:pt x="860" y="798"/>
                  <a:pt x="792" y="721"/>
                  <a:pt x="704" y="705"/>
                </a:cubicBezTo>
                <a:moveTo>
                  <a:pt x="467" y="743"/>
                </a:moveTo>
                <a:cubicBezTo>
                  <a:pt x="491" y="718"/>
                  <a:pt x="525" y="702"/>
                  <a:pt x="563" y="702"/>
                </a:cubicBezTo>
                <a:cubicBezTo>
                  <a:pt x="594" y="702"/>
                  <a:pt x="622" y="712"/>
                  <a:pt x="644" y="729"/>
                </a:cubicBezTo>
                <a:lnTo>
                  <a:pt x="661" y="648"/>
                </a:lnTo>
                <a:lnTo>
                  <a:pt x="451" y="648"/>
                </a:lnTo>
                <a:lnTo>
                  <a:pt x="467" y="743"/>
                </a:lnTo>
                <a:moveTo>
                  <a:pt x="564" y="754"/>
                </a:moveTo>
                <a:cubicBezTo>
                  <a:pt x="519" y="754"/>
                  <a:pt x="483" y="790"/>
                  <a:pt x="483" y="835"/>
                </a:cubicBezTo>
                <a:cubicBezTo>
                  <a:pt x="483" y="879"/>
                  <a:pt x="519" y="915"/>
                  <a:pt x="564" y="915"/>
                </a:cubicBezTo>
                <a:cubicBezTo>
                  <a:pt x="608" y="915"/>
                  <a:pt x="644" y="879"/>
                  <a:pt x="644" y="835"/>
                </a:cubicBezTo>
                <a:cubicBezTo>
                  <a:pt x="644" y="790"/>
                  <a:pt x="608" y="754"/>
                  <a:pt x="564" y="754"/>
                </a:cubicBezTo>
                <a:moveTo>
                  <a:pt x="747" y="227"/>
                </a:moveTo>
                <a:cubicBezTo>
                  <a:pt x="749" y="217"/>
                  <a:pt x="746" y="208"/>
                  <a:pt x="739" y="202"/>
                </a:cubicBezTo>
                <a:cubicBezTo>
                  <a:pt x="711" y="273"/>
                  <a:pt x="642" y="323"/>
                  <a:pt x="564" y="323"/>
                </a:cubicBezTo>
                <a:cubicBezTo>
                  <a:pt x="485" y="323"/>
                  <a:pt x="416" y="273"/>
                  <a:pt x="388" y="202"/>
                </a:cubicBezTo>
                <a:cubicBezTo>
                  <a:pt x="382" y="208"/>
                  <a:pt x="378" y="216"/>
                  <a:pt x="380" y="226"/>
                </a:cubicBezTo>
                <a:lnTo>
                  <a:pt x="442" y="594"/>
                </a:lnTo>
                <a:lnTo>
                  <a:pt x="672" y="594"/>
                </a:lnTo>
                <a:lnTo>
                  <a:pt x="747" y="227"/>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77" name="Google Shape;977;p75"/>
          <p:cNvSpPr/>
          <p:nvPr/>
        </p:nvSpPr>
        <p:spPr>
          <a:xfrm>
            <a:off x="2352760" y="2150076"/>
            <a:ext cx="464991" cy="464994"/>
          </a:xfrm>
          <a:custGeom>
            <a:rect b="b" l="l" r="r" t="t"/>
            <a:pathLst>
              <a:path extrusionOk="0" h="916" w="916">
                <a:moveTo>
                  <a:pt x="412" y="456"/>
                </a:moveTo>
                <a:cubicBezTo>
                  <a:pt x="414" y="464"/>
                  <a:pt x="430" y="525"/>
                  <a:pt x="429" y="534"/>
                </a:cubicBezTo>
                <a:cubicBezTo>
                  <a:pt x="438" y="535"/>
                  <a:pt x="448" y="536"/>
                  <a:pt x="458" y="536"/>
                </a:cubicBezTo>
                <a:cubicBezTo>
                  <a:pt x="468" y="536"/>
                  <a:pt x="477" y="535"/>
                  <a:pt x="487" y="534"/>
                </a:cubicBezTo>
                <a:cubicBezTo>
                  <a:pt x="486" y="525"/>
                  <a:pt x="502" y="464"/>
                  <a:pt x="504" y="456"/>
                </a:cubicBezTo>
                <a:lnTo>
                  <a:pt x="412" y="456"/>
                </a:lnTo>
                <a:moveTo>
                  <a:pt x="581" y="369"/>
                </a:moveTo>
                <a:lnTo>
                  <a:pt x="544" y="518"/>
                </a:lnTo>
                <a:cubicBezTo>
                  <a:pt x="611" y="488"/>
                  <a:pt x="660" y="425"/>
                  <a:pt x="670" y="349"/>
                </a:cubicBezTo>
                <a:lnTo>
                  <a:pt x="607" y="349"/>
                </a:lnTo>
                <a:cubicBezTo>
                  <a:pt x="595" y="349"/>
                  <a:pt x="584" y="357"/>
                  <a:pt x="581" y="369"/>
                </a:cubicBezTo>
                <a:moveTo>
                  <a:pt x="485" y="402"/>
                </a:moveTo>
                <a:lnTo>
                  <a:pt x="518" y="402"/>
                </a:lnTo>
                <a:lnTo>
                  <a:pt x="529" y="356"/>
                </a:lnTo>
                <a:cubicBezTo>
                  <a:pt x="538" y="320"/>
                  <a:pt x="570" y="295"/>
                  <a:pt x="607" y="295"/>
                </a:cubicBezTo>
                <a:lnTo>
                  <a:pt x="673" y="295"/>
                </a:lnTo>
                <a:lnTo>
                  <a:pt x="673" y="215"/>
                </a:lnTo>
                <a:cubicBezTo>
                  <a:pt x="673" y="136"/>
                  <a:pt x="630" y="68"/>
                  <a:pt x="566" y="30"/>
                </a:cubicBezTo>
                <a:lnTo>
                  <a:pt x="537" y="116"/>
                </a:lnTo>
                <a:cubicBezTo>
                  <a:pt x="534" y="127"/>
                  <a:pt x="524" y="134"/>
                  <a:pt x="512" y="134"/>
                </a:cubicBezTo>
                <a:lnTo>
                  <a:pt x="485" y="134"/>
                </a:lnTo>
                <a:lnTo>
                  <a:pt x="485" y="402"/>
                </a:lnTo>
                <a:moveTo>
                  <a:pt x="565" y="188"/>
                </a:moveTo>
                <a:cubicBezTo>
                  <a:pt x="580" y="188"/>
                  <a:pt x="592" y="200"/>
                  <a:pt x="592" y="215"/>
                </a:cubicBezTo>
                <a:cubicBezTo>
                  <a:pt x="592" y="229"/>
                  <a:pt x="580" y="241"/>
                  <a:pt x="565" y="241"/>
                </a:cubicBezTo>
                <a:cubicBezTo>
                  <a:pt x="550" y="241"/>
                  <a:pt x="538" y="229"/>
                  <a:pt x="538" y="215"/>
                </a:cubicBezTo>
                <a:cubicBezTo>
                  <a:pt x="538" y="200"/>
                  <a:pt x="550" y="188"/>
                  <a:pt x="565" y="188"/>
                </a:cubicBezTo>
                <a:moveTo>
                  <a:pt x="309" y="349"/>
                </a:moveTo>
                <a:lnTo>
                  <a:pt x="246" y="349"/>
                </a:lnTo>
                <a:cubicBezTo>
                  <a:pt x="256" y="425"/>
                  <a:pt x="304" y="489"/>
                  <a:pt x="372" y="518"/>
                </a:cubicBezTo>
                <a:lnTo>
                  <a:pt x="335" y="369"/>
                </a:lnTo>
                <a:cubicBezTo>
                  <a:pt x="332" y="357"/>
                  <a:pt x="321" y="349"/>
                  <a:pt x="309" y="349"/>
                </a:cubicBezTo>
                <a:moveTo>
                  <a:pt x="836" y="161"/>
                </a:moveTo>
                <a:lnTo>
                  <a:pt x="721" y="161"/>
                </a:lnTo>
                <a:cubicBezTo>
                  <a:pt x="725" y="178"/>
                  <a:pt x="726" y="196"/>
                  <a:pt x="726" y="215"/>
                </a:cubicBezTo>
                <a:lnTo>
                  <a:pt x="726" y="319"/>
                </a:lnTo>
                <a:cubicBezTo>
                  <a:pt x="726" y="465"/>
                  <a:pt x="612" y="586"/>
                  <a:pt x="466" y="590"/>
                </a:cubicBezTo>
                <a:cubicBezTo>
                  <a:pt x="315" y="594"/>
                  <a:pt x="190" y="472"/>
                  <a:pt x="190" y="322"/>
                </a:cubicBezTo>
                <a:lnTo>
                  <a:pt x="190" y="215"/>
                </a:lnTo>
                <a:cubicBezTo>
                  <a:pt x="190" y="196"/>
                  <a:pt x="192" y="178"/>
                  <a:pt x="196" y="161"/>
                </a:cubicBezTo>
                <a:lnTo>
                  <a:pt x="81" y="161"/>
                </a:lnTo>
                <a:cubicBezTo>
                  <a:pt x="36" y="161"/>
                  <a:pt x="0" y="197"/>
                  <a:pt x="0" y="241"/>
                </a:cubicBezTo>
                <a:lnTo>
                  <a:pt x="0" y="648"/>
                </a:lnTo>
                <a:lnTo>
                  <a:pt x="916" y="648"/>
                </a:lnTo>
                <a:lnTo>
                  <a:pt x="916" y="242"/>
                </a:lnTo>
                <a:cubicBezTo>
                  <a:pt x="916" y="197"/>
                  <a:pt x="880" y="161"/>
                  <a:pt x="836" y="161"/>
                </a:cubicBezTo>
                <a:moveTo>
                  <a:pt x="0" y="729"/>
                </a:moveTo>
                <a:cubicBezTo>
                  <a:pt x="0" y="773"/>
                  <a:pt x="36" y="809"/>
                  <a:pt x="81" y="809"/>
                </a:cubicBezTo>
                <a:lnTo>
                  <a:pt x="324" y="809"/>
                </a:lnTo>
                <a:lnTo>
                  <a:pt x="324" y="863"/>
                </a:lnTo>
                <a:lnTo>
                  <a:pt x="245" y="863"/>
                </a:lnTo>
                <a:cubicBezTo>
                  <a:pt x="231" y="863"/>
                  <a:pt x="218" y="873"/>
                  <a:pt x="217" y="887"/>
                </a:cubicBezTo>
                <a:cubicBezTo>
                  <a:pt x="216" y="903"/>
                  <a:pt x="228" y="916"/>
                  <a:pt x="244" y="916"/>
                </a:cubicBezTo>
                <a:lnTo>
                  <a:pt x="672" y="916"/>
                </a:lnTo>
                <a:cubicBezTo>
                  <a:pt x="686" y="916"/>
                  <a:pt x="698" y="906"/>
                  <a:pt x="699" y="892"/>
                </a:cubicBezTo>
                <a:cubicBezTo>
                  <a:pt x="701" y="876"/>
                  <a:pt x="688" y="863"/>
                  <a:pt x="673" y="863"/>
                </a:cubicBezTo>
                <a:lnTo>
                  <a:pt x="592" y="863"/>
                </a:lnTo>
                <a:lnTo>
                  <a:pt x="592" y="809"/>
                </a:lnTo>
                <a:lnTo>
                  <a:pt x="836" y="809"/>
                </a:lnTo>
                <a:cubicBezTo>
                  <a:pt x="880" y="809"/>
                  <a:pt x="916" y="773"/>
                  <a:pt x="916" y="729"/>
                </a:cubicBezTo>
                <a:lnTo>
                  <a:pt x="916" y="702"/>
                </a:lnTo>
                <a:lnTo>
                  <a:pt x="0" y="702"/>
                </a:lnTo>
                <a:lnTo>
                  <a:pt x="0" y="729"/>
                </a:lnTo>
                <a:moveTo>
                  <a:pt x="387" y="356"/>
                </a:moveTo>
                <a:lnTo>
                  <a:pt x="399" y="402"/>
                </a:lnTo>
                <a:lnTo>
                  <a:pt x="432" y="402"/>
                </a:lnTo>
                <a:lnTo>
                  <a:pt x="432" y="134"/>
                </a:lnTo>
                <a:lnTo>
                  <a:pt x="405" y="134"/>
                </a:lnTo>
                <a:cubicBezTo>
                  <a:pt x="393" y="134"/>
                  <a:pt x="383" y="127"/>
                  <a:pt x="379" y="116"/>
                </a:cubicBezTo>
                <a:lnTo>
                  <a:pt x="351" y="30"/>
                </a:lnTo>
                <a:cubicBezTo>
                  <a:pt x="287" y="68"/>
                  <a:pt x="244" y="136"/>
                  <a:pt x="244" y="215"/>
                </a:cubicBezTo>
                <a:lnTo>
                  <a:pt x="244" y="295"/>
                </a:lnTo>
                <a:lnTo>
                  <a:pt x="309" y="295"/>
                </a:lnTo>
                <a:cubicBezTo>
                  <a:pt x="346" y="295"/>
                  <a:pt x="378" y="320"/>
                  <a:pt x="387" y="356"/>
                </a:cubicBezTo>
                <a:moveTo>
                  <a:pt x="351" y="188"/>
                </a:moveTo>
                <a:cubicBezTo>
                  <a:pt x="365" y="188"/>
                  <a:pt x="377" y="200"/>
                  <a:pt x="377" y="215"/>
                </a:cubicBezTo>
                <a:cubicBezTo>
                  <a:pt x="377" y="229"/>
                  <a:pt x="365" y="241"/>
                  <a:pt x="351" y="241"/>
                </a:cubicBezTo>
                <a:cubicBezTo>
                  <a:pt x="336" y="241"/>
                  <a:pt x="324" y="229"/>
                  <a:pt x="324" y="215"/>
                </a:cubicBezTo>
                <a:cubicBezTo>
                  <a:pt x="324" y="200"/>
                  <a:pt x="336" y="188"/>
                  <a:pt x="351" y="188"/>
                </a:cubicBezTo>
                <a:moveTo>
                  <a:pt x="492" y="81"/>
                </a:moveTo>
                <a:lnTo>
                  <a:pt x="516" y="9"/>
                </a:lnTo>
                <a:cubicBezTo>
                  <a:pt x="497" y="4"/>
                  <a:pt x="478" y="0"/>
                  <a:pt x="458" y="0"/>
                </a:cubicBezTo>
                <a:cubicBezTo>
                  <a:pt x="438" y="0"/>
                  <a:pt x="418" y="4"/>
                  <a:pt x="400" y="9"/>
                </a:cubicBezTo>
                <a:lnTo>
                  <a:pt x="423" y="81"/>
                </a:lnTo>
                <a:lnTo>
                  <a:pt x="492" y="81"/>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78" name="Google Shape;978;p75"/>
          <p:cNvSpPr/>
          <p:nvPr/>
        </p:nvSpPr>
        <p:spPr>
          <a:xfrm>
            <a:off x="1541055" y="2150076"/>
            <a:ext cx="464484" cy="464994"/>
          </a:xfrm>
          <a:custGeom>
            <a:rect b="b" l="l" r="r" t="t"/>
            <a:pathLst>
              <a:path extrusionOk="0" h="916" w="915">
                <a:moveTo>
                  <a:pt x="457" y="538"/>
                </a:moveTo>
                <a:cubicBezTo>
                  <a:pt x="502" y="538"/>
                  <a:pt x="538" y="502"/>
                  <a:pt x="538" y="458"/>
                </a:cubicBezTo>
                <a:cubicBezTo>
                  <a:pt x="538" y="413"/>
                  <a:pt x="502" y="377"/>
                  <a:pt x="457" y="377"/>
                </a:cubicBezTo>
                <a:cubicBezTo>
                  <a:pt x="413" y="377"/>
                  <a:pt x="377" y="413"/>
                  <a:pt x="377" y="458"/>
                </a:cubicBezTo>
                <a:cubicBezTo>
                  <a:pt x="377" y="502"/>
                  <a:pt x="413" y="538"/>
                  <a:pt x="457" y="538"/>
                </a:cubicBezTo>
                <a:moveTo>
                  <a:pt x="888" y="431"/>
                </a:moveTo>
                <a:cubicBezTo>
                  <a:pt x="902" y="431"/>
                  <a:pt x="914" y="421"/>
                  <a:pt x="915" y="407"/>
                </a:cubicBezTo>
                <a:cubicBezTo>
                  <a:pt x="917" y="391"/>
                  <a:pt x="904" y="378"/>
                  <a:pt x="889" y="378"/>
                </a:cubicBezTo>
                <a:lnTo>
                  <a:pt x="806" y="378"/>
                </a:lnTo>
                <a:lnTo>
                  <a:pt x="806" y="324"/>
                </a:lnTo>
                <a:lnTo>
                  <a:pt x="888" y="324"/>
                </a:lnTo>
                <a:cubicBezTo>
                  <a:pt x="902" y="324"/>
                  <a:pt x="914" y="314"/>
                  <a:pt x="915" y="300"/>
                </a:cubicBezTo>
                <a:cubicBezTo>
                  <a:pt x="917" y="284"/>
                  <a:pt x="904" y="271"/>
                  <a:pt x="889" y="271"/>
                </a:cubicBezTo>
                <a:lnTo>
                  <a:pt x="806" y="271"/>
                </a:lnTo>
                <a:lnTo>
                  <a:pt x="806" y="190"/>
                </a:lnTo>
                <a:cubicBezTo>
                  <a:pt x="806" y="146"/>
                  <a:pt x="770" y="110"/>
                  <a:pt x="726" y="110"/>
                </a:cubicBezTo>
                <a:lnTo>
                  <a:pt x="646" y="110"/>
                </a:lnTo>
                <a:lnTo>
                  <a:pt x="646" y="28"/>
                </a:lnTo>
                <a:cubicBezTo>
                  <a:pt x="646" y="14"/>
                  <a:pt x="635" y="2"/>
                  <a:pt x="621" y="1"/>
                </a:cubicBezTo>
                <a:cubicBezTo>
                  <a:pt x="605" y="-1"/>
                  <a:pt x="592" y="12"/>
                  <a:pt x="592" y="27"/>
                </a:cubicBezTo>
                <a:lnTo>
                  <a:pt x="592" y="110"/>
                </a:lnTo>
                <a:lnTo>
                  <a:pt x="538" y="110"/>
                </a:lnTo>
                <a:lnTo>
                  <a:pt x="538" y="28"/>
                </a:lnTo>
                <a:cubicBezTo>
                  <a:pt x="538" y="14"/>
                  <a:pt x="528" y="2"/>
                  <a:pt x="514" y="1"/>
                </a:cubicBezTo>
                <a:cubicBezTo>
                  <a:pt x="498" y="-1"/>
                  <a:pt x="485" y="12"/>
                  <a:pt x="485" y="27"/>
                </a:cubicBezTo>
                <a:lnTo>
                  <a:pt x="485" y="110"/>
                </a:lnTo>
                <a:lnTo>
                  <a:pt x="431" y="110"/>
                </a:lnTo>
                <a:lnTo>
                  <a:pt x="431" y="28"/>
                </a:lnTo>
                <a:cubicBezTo>
                  <a:pt x="431" y="14"/>
                  <a:pt x="421" y="2"/>
                  <a:pt x="407" y="1"/>
                </a:cubicBezTo>
                <a:cubicBezTo>
                  <a:pt x="391" y="-1"/>
                  <a:pt x="377" y="12"/>
                  <a:pt x="377" y="27"/>
                </a:cubicBezTo>
                <a:lnTo>
                  <a:pt x="377" y="110"/>
                </a:lnTo>
                <a:lnTo>
                  <a:pt x="324" y="110"/>
                </a:lnTo>
                <a:lnTo>
                  <a:pt x="324" y="28"/>
                </a:lnTo>
                <a:cubicBezTo>
                  <a:pt x="324" y="14"/>
                  <a:pt x="313" y="2"/>
                  <a:pt x="299" y="1"/>
                </a:cubicBezTo>
                <a:cubicBezTo>
                  <a:pt x="283" y="-1"/>
                  <a:pt x="270" y="12"/>
                  <a:pt x="270" y="27"/>
                </a:cubicBezTo>
                <a:lnTo>
                  <a:pt x="270" y="110"/>
                </a:lnTo>
                <a:lnTo>
                  <a:pt x="190" y="110"/>
                </a:lnTo>
                <a:cubicBezTo>
                  <a:pt x="145" y="110"/>
                  <a:pt x="109" y="146"/>
                  <a:pt x="109" y="190"/>
                </a:cubicBezTo>
                <a:lnTo>
                  <a:pt x="109" y="271"/>
                </a:lnTo>
                <a:lnTo>
                  <a:pt x="28" y="271"/>
                </a:lnTo>
                <a:cubicBezTo>
                  <a:pt x="14" y="271"/>
                  <a:pt x="2" y="281"/>
                  <a:pt x="0" y="295"/>
                </a:cubicBezTo>
                <a:cubicBezTo>
                  <a:pt x="-1" y="311"/>
                  <a:pt x="12" y="324"/>
                  <a:pt x="27" y="324"/>
                </a:cubicBezTo>
                <a:lnTo>
                  <a:pt x="109" y="324"/>
                </a:lnTo>
                <a:lnTo>
                  <a:pt x="109" y="378"/>
                </a:lnTo>
                <a:lnTo>
                  <a:pt x="28" y="378"/>
                </a:lnTo>
                <a:cubicBezTo>
                  <a:pt x="14" y="378"/>
                  <a:pt x="2" y="388"/>
                  <a:pt x="0" y="402"/>
                </a:cubicBezTo>
                <a:cubicBezTo>
                  <a:pt x="-1" y="418"/>
                  <a:pt x="12" y="431"/>
                  <a:pt x="27" y="431"/>
                </a:cubicBezTo>
                <a:lnTo>
                  <a:pt x="109" y="431"/>
                </a:lnTo>
                <a:lnTo>
                  <a:pt x="109" y="485"/>
                </a:lnTo>
                <a:lnTo>
                  <a:pt x="28" y="485"/>
                </a:lnTo>
                <a:cubicBezTo>
                  <a:pt x="14" y="485"/>
                  <a:pt x="2" y="495"/>
                  <a:pt x="0" y="509"/>
                </a:cubicBezTo>
                <a:cubicBezTo>
                  <a:pt x="-1" y="525"/>
                  <a:pt x="12" y="539"/>
                  <a:pt x="27" y="539"/>
                </a:cubicBezTo>
                <a:lnTo>
                  <a:pt x="109" y="539"/>
                </a:lnTo>
                <a:lnTo>
                  <a:pt x="109" y="592"/>
                </a:lnTo>
                <a:lnTo>
                  <a:pt x="28" y="592"/>
                </a:lnTo>
                <a:cubicBezTo>
                  <a:pt x="14" y="592"/>
                  <a:pt x="2" y="603"/>
                  <a:pt x="0" y="617"/>
                </a:cubicBezTo>
                <a:cubicBezTo>
                  <a:pt x="-1" y="633"/>
                  <a:pt x="12" y="646"/>
                  <a:pt x="27" y="646"/>
                </a:cubicBezTo>
                <a:lnTo>
                  <a:pt x="109" y="646"/>
                </a:lnTo>
                <a:lnTo>
                  <a:pt x="109" y="726"/>
                </a:lnTo>
                <a:cubicBezTo>
                  <a:pt x="109" y="771"/>
                  <a:pt x="145" y="807"/>
                  <a:pt x="190" y="807"/>
                </a:cubicBezTo>
                <a:lnTo>
                  <a:pt x="270" y="807"/>
                </a:lnTo>
                <a:lnTo>
                  <a:pt x="270" y="888"/>
                </a:lnTo>
                <a:cubicBezTo>
                  <a:pt x="270" y="902"/>
                  <a:pt x="281" y="914"/>
                  <a:pt x="295" y="916"/>
                </a:cubicBezTo>
                <a:cubicBezTo>
                  <a:pt x="311" y="917"/>
                  <a:pt x="324" y="905"/>
                  <a:pt x="324" y="889"/>
                </a:cubicBezTo>
                <a:lnTo>
                  <a:pt x="324" y="807"/>
                </a:lnTo>
                <a:lnTo>
                  <a:pt x="377" y="807"/>
                </a:lnTo>
                <a:lnTo>
                  <a:pt x="377" y="888"/>
                </a:lnTo>
                <a:cubicBezTo>
                  <a:pt x="377" y="902"/>
                  <a:pt x="388" y="914"/>
                  <a:pt x="402" y="916"/>
                </a:cubicBezTo>
                <a:cubicBezTo>
                  <a:pt x="418" y="917"/>
                  <a:pt x="431" y="905"/>
                  <a:pt x="431" y="889"/>
                </a:cubicBezTo>
                <a:lnTo>
                  <a:pt x="431" y="807"/>
                </a:lnTo>
                <a:lnTo>
                  <a:pt x="485" y="807"/>
                </a:lnTo>
                <a:lnTo>
                  <a:pt x="485" y="888"/>
                </a:lnTo>
                <a:cubicBezTo>
                  <a:pt x="485" y="902"/>
                  <a:pt x="495" y="914"/>
                  <a:pt x="509" y="916"/>
                </a:cubicBezTo>
                <a:cubicBezTo>
                  <a:pt x="525" y="917"/>
                  <a:pt x="538" y="905"/>
                  <a:pt x="538" y="889"/>
                </a:cubicBezTo>
                <a:lnTo>
                  <a:pt x="538" y="807"/>
                </a:lnTo>
                <a:lnTo>
                  <a:pt x="592" y="807"/>
                </a:lnTo>
                <a:lnTo>
                  <a:pt x="592" y="888"/>
                </a:lnTo>
                <a:cubicBezTo>
                  <a:pt x="592" y="902"/>
                  <a:pt x="602" y="914"/>
                  <a:pt x="616" y="916"/>
                </a:cubicBezTo>
                <a:cubicBezTo>
                  <a:pt x="632" y="917"/>
                  <a:pt x="646" y="905"/>
                  <a:pt x="646" y="889"/>
                </a:cubicBezTo>
                <a:lnTo>
                  <a:pt x="646" y="807"/>
                </a:lnTo>
                <a:lnTo>
                  <a:pt x="726" y="807"/>
                </a:lnTo>
                <a:cubicBezTo>
                  <a:pt x="770" y="807"/>
                  <a:pt x="806" y="771"/>
                  <a:pt x="806" y="726"/>
                </a:cubicBezTo>
                <a:lnTo>
                  <a:pt x="806" y="646"/>
                </a:lnTo>
                <a:lnTo>
                  <a:pt x="888" y="646"/>
                </a:lnTo>
                <a:cubicBezTo>
                  <a:pt x="902" y="646"/>
                  <a:pt x="914" y="635"/>
                  <a:pt x="915" y="622"/>
                </a:cubicBezTo>
                <a:cubicBezTo>
                  <a:pt x="917" y="606"/>
                  <a:pt x="904" y="592"/>
                  <a:pt x="889" y="592"/>
                </a:cubicBezTo>
                <a:lnTo>
                  <a:pt x="806" y="592"/>
                </a:lnTo>
                <a:lnTo>
                  <a:pt x="806" y="539"/>
                </a:lnTo>
                <a:lnTo>
                  <a:pt x="888" y="539"/>
                </a:lnTo>
                <a:cubicBezTo>
                  <a:pt x="902" y="539"/>
                  <a:pt x="914" y="528"/>
                  <a:pt x="915" y="514"/>
                </a:cubicBezTo>
                <a:cubicBezTo>
                  <a:pt x="917" y="498"/>
                  <a:pt x="904" y="485"/>
                  <a:pt x="889" y="485"/>
                </a:cubicBezTo>
                <a:lnTo>
                  <a:pt x="806" y="485"/>
                </a:lnTo>
                <a:lnTo>
                  <a:pt x="806" y="431"/>
                </a:lnTo>
                <a:lnTo>
                  <a:pt x="888" y="431"/>
                </a:lnTo>
                <a:moveTo>
                  <a:pt x="699" y="673"/>
                </a:moveTo>
                <a:cubicBezTo>
                  <a:pt x="699" y="687"/>
                  <a:pt x="687" y="699"/>
                  <a:pt x="672" y="699"/>
                </a:cubicBezTo>
                <a:lnTo>
                  <a:pt x="243" y="699"/>
                </a:lnTo>
                <a:cubicBezTo>
                  <a:pt x="228" y="699"/>
                  <a:pt x="216" y="687"/>
                  <a:pt x="216" y="673"/>
                </a:cubicBezTo>
                <a:lnTo>
                  <a:pt x="216" y="244"/>
                </a:lnTo>
                <a:cubicBezTo>
                  <a:pt x="216" y="229"/>
                  <a:pt x="228" y="217"/>
                  <a:pt x="243" y="217"/>
                </a:cubicBezTo>
                <a:lnTo>
                  <a:pt x="672" y="217"/>
                </a:lnTo>
                <a:cubicBezTo>
                  <a:pt x="687" y="217"/>
                  <a:pt x="699" y="229"/>
                  <a:pt x="699" y="244"/>
                </a:cubicBezTo>
                <a:lnTo>
                  <a:pt x="699" y="673"/>
                </a:lnTo>
                <a:moveTo>
                  <a:pt x="270" y="646"/>
                </a:moveTo>
                <a:lnTo>
                  <a:pt x="645" y="646"/>
                </a:lnTo>
                <a:lnTo>
                  <a:pt x="645" y="271"/>
                </a:lnTo>
                <a:lnTo>
                  <a:pt x="270" y="271"/>
                </a:lnTo>
                <a:lnTo>
                  <a:pt x="270" y="646"/>
                </a:lnTo>
                <a:moveTo>
                  <a:pt x="457" y="324"/>
                </a:moveTo>
                <a:cubicBezTo>
                  <a:pt x="531" y="324"/>
                  <a:pt x="591" y="384"/>
                  <a:pt x="591" y="458"/>
                </a:cubicBezTo>
                <a:cubicBezTo>
                  <a:pt x="591" y="532"/>
                  <a:pt x="531" y="592"/>
                  <a:pt x="457" y="592"/>
                </a:cubicBezTo>
                <a:cubicBezTo>
                  <a:pt x="383" y="592"/>
                  <a:pt x="323" y="532"/>
                  <a:pt x="323" y="458"/>
                </a:cubicBezTo>
                <a:cubicBezTo>
                  <a:pt x="323" y="384"/>
                  <a:pt x="383" y="324"/>
                  <a:pt x="457" y="324"/>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79" name="Google Shape;979;p75"/>
          <p:cNvSpPr/>
          <p:nvPr/>
        </p:nvSpPr>
        <p:spPr>
          <a:xfrm>
            <a:off x="723257" y="2149568"/>
            <a:ext cx="464484" cy="464994"/>
          </a:xfrm>
          <a:custGeom>
            <a:rect b="b" l="l" r="r" t="t"/>
            <a:pathLst>
              <a:path extrusionOk="0" h="916" w="915">
                <a:moveTo>
                  <a:pt x="267" y="215"/>
                </a:moveTo>
                <a:lnTo>
                  <a:pt x="267" y="27"/>
                </a:lnTo>
                <a:cubicBezTo>
                  <a:pt x="267" y="12"/>
                  <a:pt x="255" y="0"/>
                  <a:pt x="241" y="0"/>
                </a:cubicBezTo>
                <a:cubicBezTo>
                  <a:pt x="226" y="0"/>
                  <a:pt x="214" y="12"/>
                  <a:pt x="214" y="27"/>
                </a:cubicBezTo>
                <a:lnTo>
                  <a:pt x="214" y="54"/>
                </a:lnTo>
                <a:lnTo>
                  <a:pt x="27" y="54"/>
                </a:lnTo>
                <a:cubicBezTo>
                  <a:pt x="10" y="54"/>
                  <a:pt x="-3" y="69"/>
                  <a:pt x="0" y="86"/>
                </a:cubicBezTo>
                <a:cubicBezTo>
                  <a:pt x="15" y="159"/>
                  <a:pt x="83" y="215"/>
                  <a:pt x="160" y="215"/>
                </a:cubicBezTo>
                <a:lnTo>
                  <a:pt x="267" y="215"/>
                </a:lnTo>
                <a:moveTo>
                  <a:pt x="312" y="325"/>
                </a:moveTo>
                <a:lnTo>
                  <a:pt x="284" y="268"/>
                </a:lnTo>
                <a:lnTo>
                  <a:pt x="160" y="268"/>
                </a:lnTo>
                <a:lnTo>
                  <a:pt x="160" y="398"/>
                </a:lnTo>
                <a:cubicBezTo>
                  <a:pt x="198" y="355"/>
                  <a:pt x="251" y="327"/>
                  <a:pt x="312" y="325"/>
                </a:cubicBezTo>
                <a:moveTo>
                  <a:pt x="348" y="539"/>
                </a:moveTo>
                <a:cubicBezTo>
                  <a:pt x="318" y="539"/>
                  <a:pt x="294" y="563"/>
                  <a:pt x="294" y="592"/>
                </a:cubicBezTo>
                <a:lnTo>
                  <a:pt x="294" y="741"/>
                </a:lnTo>
                <a:lnTo>
                  <a:pt x="246" y="838"/>
                </a:lnTo>
                <a:cubicBezTo>
                  <a:pt x="240" y="851"/>
                  <a:pt x="238" y="865"/>
                  <a:pt x="243" y="879"/>
                </a:cubicBezTo>
                <a:cubicBezTo>
                  <a:pt x="247" y="892"/>
                  <a:pt x="258" y="904"/>
                  <a:pt x="270" y="910"/>
                </a:cubicBezTo>
                <a:cubicBezTo>
                  <a:pt x="278" y="914"/>
                  <a:pt x="286" y="916"/>
                  <a:pt x="294" y="916"/>
                </a:cubicBezTo>
                <a:cubicBezTo>
                  <a:pt x="315" y="916"/>
                  <a:pt x="333" y="905"/>
                  <a:pt x="342" y="886"/>
                </a:cubicBezTo>
                <a:lnTo>
                  <a:pt x="396" y="777"/>
                </a:lnTo>
                <a:cubicBezTo>
                  <a:pt x="400" y="770"/>
                  <a:pt x="402" y="762"/>
                  <a:pt x="402" y="753"/>
                </a:cubicBezTo>
                <a:lnTo>
                  <a:pt x="402" y="592"/>
                </a:lnTo>
                <a:cubicBezTo>
                  <a:pt x="402" y="563"/>
                  <a:pt x="377" y="539"/>
                  <a:pt x="348" y="539"/>
                </a:cubicBezTo>
                <a:moveTo>
                  <a:pt x="834" y="110"/>
                </a:moveTo>
                <a:cubicBezTo>
                  <a:pt x="790" y="110"/>
                  <a:pt x="754" y="146"/>
                  <a:pt x="754" y="190"/>
                </a:cubicBezTo>
                <a:cubicBezTo>
                  <a:pt x="754" y="208"/>
                  <a:pt x="760" y="225"/>
                  <a:pt x="770" y="239"/>
                </a:cubicBezTo>
                <a:lnTo>
                  <a:pt x="712" y="328"/>
                </a:lnTo>
                <a:cubicBezTo>
                  <a:pt x="725" y="326"/>
                  <a:pt x="739" y="324"/>
                  <a:pt x="754" y="324"/>
                </a:cubicBezTo>
                <a:lnTo>
                  <a:pt x="779" y="324"/>
                </a:lnTo>
                <a:lnTo>
                  <a:pt x="815" y="268"/>
                </a:lnTo>
                <a:cubicBezTo>
                  <a:pt x="821" y="269"/>
                  <a:pt x="828" y="270"/>
                  <a:pt x="834" y="270"/>
                </a:cubicBezTo>
                <a:cubicBezTo>
                  <a:pt x="879" y="270"/>
                  <a:pt x="915" y="234"/>
                  <a:pt x="915" y="190"/>
                </a:cubicBezTo>
                <a:cubicBezTo>
                  <a:pt x="915" y="146"/>
                  <a:pt x="879" y="110"/>
                  <a:pt x="834" y="110"/>
                </a:cubicBezTo>
                <a:moveTo>
                  <a:pt x="808" y="592"/>
                </a:moveTo>
                <a:lnTo>
                  <a:pt x="755" y="592"/>
                </a:lnTo>
                <a:lnTo>
                  <a:pt x="755" y="378"/>
                </a:lnTo>
                <a:cubicBezTo>
                  <a:pt x="666" y="378"/>
                  <a:pt x="594" y="450"/>
                  <a:pt x="594" y="539"/>
                </a:cubicBezTo>
                <a:cubicBezTo>
                  <a:pt x="594" y="618"/>
                  <a:pt x="653" y="686"/>
                  <a:pt x="731" y="698"/>
                </a:cubicBezTo>
                <a:lnTo>
                  <a:pt x="755" y="701"/>
                </a:lnTo>
                <a:lnTo>
                  <a:pt x="755" y="861"/>
                </a:lnTo>
                <a:cubicBezTo>
                  <a:pt x="755" y="888"/>
                  <a:pt x="777" y="914"/>
                  <a:pt x="804" y="916"/>
                </a:cubicBezTo>
                <a:cubicBezTo>
                  <a:pt x="835" y="918"/>
                  <a:pt x="862" y="893"/>
                  <a:pt x="862" y="862"/>
                </a:cubicBezTo>
                <a:lnTo>
                  <a:pt x="862" y="646"/>
                </a:lnTo>
                <a:cubicBezTo>
                  <a:pt x="862" y="616"/>
                  <a:pt x="838" y="592"/>
                  <a:pt x="808" y="592"/>
                </a:cubicBezTo>
                <a:moveTo>
                  <a:pt x="539" y="539"/>
                </a:moveTo>
                <a:cubicBezTo>
                  <a:pt x="539" y="474"/>
                  <a:pt x="568" y="417"/>
                  <a:pt x="613" y="378"/>
                </a:cubicBezTo>
                <a:lnTo>
                  <a:pt x="323" y="378"/>
                </a:lnTo>
                <a:cubicBezTo>
                  <a:pt x="238" y="378"/>
                  <a:pt x="166" y="443"/>
                  <a:pt x="160" y="528"/>
                </a:cubicBezTo>
                <a:cubicBezTo>
                  <a:pt x="156" y="592"/>
                  <a:pt x="190" y="648"/>
                  <a:pt x="241" y="677"/>
                </a:cubicBezTo>
                <a:lnTo>
                  <a:pt x="241" y="594"/>
                </a:lnTo>
                <a:cubicBezTo>
                  <a:pt x="241" y="537"/>
                  <a:pt x="285" y="488"/>
                  <a:pt x="342" y="485"/>
                </a:cubicBezTo>
                <a:cubicBezTo>
                  <a:pt x="404" y="482"/>
                  <a:pt x="455" y="531"/>
                  <a:pt x="455" y="592"/>
                </a:cubicBezTo>
                <a:lnTo>
                  <a:pt x="455" y="699"/>
                </a:lnTo>
                <a:lnTo>
                  <a:pt x="613" y="699"/>
                </a:lnTo>
                <a:cubicBezTo>
                  <a:pt x="568" y="660"/>
                  <a:pt x="539" y="602"/>
                  <a:pt x="539" y="539"/>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80" name="Google Shape;980;p75"/>
          <p:cNvSpPr/>
          <p:nvPr/>
        </p:nvSpPr>
        <p:spPr>
          <a:xfrm>
            <a:off x="7975307" y="1435832"/>
            <a:ext cx="464991" cy="464994"/>
          </a:xfrm>
          <a:custGeom>
            <a:rect b="b" l="l" r="r" t="t"/>
            <a:pathLst>
              <a:path extrusionOk="0" h="916" w="916">
                <a:moveTo>
                  <a:pt x="53" y="351"/>
                </a:moveTo>
                <a:cubicBezTo>
                  <a:pt x="53" y="343"/>
                  <a:pt x="54" y="336"/>
                  <a:pt x="54" y="328"/>
                </a:cubicBezTo>
                <a:cubicBezTo>
                  <a:pt x="23" y="339"/>
                  <a:pt x="0" y="369"/>
                  <a:pt x="0" y="404"/>
                </a:cubicBezTo>
                <a:lnTo>
                  <a:pt x="0" y="565"/>
                </a:lnTo>
                <a:cubicBezTo>
                  <a:pt x="0" y="603"/>
                  <a:pt x="26" y="634"/>
                  <a:pt x="61" y="643"/>
                </a:cubicBezTo>
                <a:cubicBezTo>
                  <a:pt x="56" y="618"/>
                  <a:pt x="53" y="592"/>
                  <a:pt x="53" y="565"/>
                </a:cubicBezTo>
                <a:lnTo>
                  <a:pt x="53" y="351"/>
                </a:lnTo>
                <a:moveTo>
                  <a:pt x="458" y="0"/>
                </a:moveTo>
                <a:cubicBezTo>
                  <a:pt x="266" y="0"/>
                  <a:pt x="107" y="158"/>
                  <a:pt x="107" y="351"/>
                </a:cubicBezTo>
                <a:lnTo>
                  <a:pt x="107" y="565"/>
                </a:lnTo>
                <a:cubicBezTo>
                  <a:pt x="107" y="758"/>
                  <a:pt x="266" y="916"/>
                  <a:pt x="458" y="916"/>
                </a:cubicBezTo>
                <a:cubicBezTo>
                  <a:pt x="651" y="916"/>
                  <a:pt x="809" y="758"/>
                  <a:pt x="809" y="565"/>
                </a:cubicBezTo>
                <a:lnTo>
                  <a:pt x="809" y="351"/>
                </a:lnTo>
                <a:cubicBezTo>
                  <a:pt x="809" y="158"/>
                  <a:pt x="651" y="0"/>
                  <a:pt x="458" y="0"/>
                </a:cubicBezTo>
                <a:moveTo>
                  <a:pt x="565" y="163"/>
                </a:moveTo>
                <a:cubicBezTo>
                  <a:pt x="579" y="163"/>
                  <a:pt x="591" y="175"/>
                  <a:pt x="591" y="190"/>
                </a:cubicBezTo>
                <a:cubicBezTo>
                  <a:pt x="591" y="205"/>
                  <a:pt x="579" y="217"/>
                  <a:pt x="565" y="217"/>
                </a:cubicBezTo>
                <a:cubicBezTo>
                  <a:pt x="550" y="217"/>
                  <a:pt x="538" y="205"/>
                  <a:pt x="538" y="190"/>
                </a:cubicBezTo>
                <a:cubicBezTo>
                  <a:pt x="538" y="175"/>
                  <a:pt x="550" y="163"/>
                  <a:pt x="565" y="163"/>
                </a:cubicBezTo>
                <a:moveTo>
                  <a:pt x="457" y="163"/>
                </a:moveTo>
                <a:cubicBezTo>
                  <a:pt x="472" y="163"/>
                  <a:pt x="484" y="175"/>
                  <a:pt x="484" y="190"/>
                </a:cubicBezTo>
                <a:cubicBezTo>
                  <a:pt x="484" y="205"/>
                  <a:pt x="472" y="217"/>
                  <a:pt x="457" y="217"/>
                </a:cubicBezTo>
                <a:cubicBezTo>
                  <a:pt x="443" y="217"/>
                  <a:pt x="431" y="205"/>
                  <a:pt x="431" y="190"/>
                </a:cubicBezTo>
                <a:cubicBezTo>
                  <a:pt x="431" y="175"/>
                  <a:pt x="443" y="163"/>
                  <a:pt x="457" y="163"/>
                </a:cubicBezTo>
                <a:moveTo>
                  <a:pt x="350" y="163"/>
                </a:moveTo>
                <a:cubicBezTo>
                  <a:pt x="365" y="163"/>
                  <a:pt x="377" y="175"/>
                  <a:pt x="377" y="190"/>
                </a:cubicBezTo>
                <a:cubicBezTo>
                  <a:pt x="377" y="205"/>
                  <a:pt x="365" y="217"/>
                  <a:pt x="350" y="217"/>
                </a:cubicBezTo>
                <a:cubicBezTo>
                  <a:pt x="335" y="217"/>
                  <a:pt x="323" y="205"/>
                  <a:pt x="323" y="190"/>
                </a:cubicBezTo>
                <a:cubicBezTo>
                  <a:pt x="323" y="175"/>
                  <a:pt x="335" y="163"/>
                  <a:pt x="350" y="163"/>
                </a:cubicBezTo>
                <a:moveTo>
                  <a:pt x="439" y="808"/>
                </a:moveTo>
                <a:cubicBezTo>
                  <a:pt x="313" y="799"/>
                  <a:pt x="217" y="691"/>
                  <a:pt x="217" y="565"/>
                </a:cubicBezTo>
                <a:lnTo>
                  <a:pt x="217" y="298"/>
                </a:lnTo>
                <a:cubicBezTo>
                  <a:pt x="217" y="283"/>
                  <a:pt x="229" y="271"/>
                  <a:pt x="243" y="271"/>
                </a:cubicBezTo>
                <a:lnTo>
                  <a:pt x="672" y="271"/>
                </a:lnTo>
                <a:cubicBezTo>
                  <a:pt x="687" y="271"/>
                  <a:pt x="699" y="283"/>
                  <a:pt x="699" y="298"/>
                </a:cubicBezTo>
                <a:lnTo>
                  <a:pt x="699" y="566"/>
                </a:lnTo>
                <a:cubicBezTo>
                  <a:pt x="699" y="705"/>
                  <a:pt x="581" y="819"/>
                  <a:pt x="439" y="808"/>
                </a:cubicBezTo>
                <a:moveTo>
                  <a:pt x="861" y="329"/>
                </a:moveTo>
                <a:cubicBezTo>
                  <a:pt x="862" y="336"/>
                  <a:pt x="862" y="343"/>
                  <a:pt x="862" y="351"/>
                </a:cubicBezTo>
                <a:lnTo>
                  <a:pt x="862" y="565"/>
                </a:lnTo>
                <a:cubicBezTo>
                  <a:pt x="862" y="592"/>
                  <a:pt x="859" y="618"/>
                  <a:pt x="855" y="643"/>
                </a:cubicBezTo>
                <a:cubicBezTo>
                  <a:pt x="890" y="635"/>
                  <a:pt x="916" y="603"/>
                  <a:pt x="916" y="565"/>
                </a:cubicBezTo>
                <a:lnTo>
                  <a:pt x="916" y="404"/>
                </a:lnTo>
                <a:cubicBezTo>
                  <a:pt x="916" y="369"/>
                  <a:pt x="893" y="339"/>
                  <a:pt x="861" y="329"/>
                </a:cubicBezTo>
                <a:moveTo>
                  <a:pt x="270" y="565"/>
                </a:moveTo>
                <a:cubicBezTo>
                  <a:pt x="270" y="660"/>
                  <a:pt x="341" y="742"/>
                  <a:pt x="435" y="754"/>
                </a:cubicBezTo>
                <a:cubicBezTo>
                  <a:pt x="549" y="767"/>
                  <a:pt x="645" y="677"/>
                  <a:pt x="645" y="566"/>
                </a:cubicBezTo>
                <a:lnTo>
                  <a:pt x="645" y="324"/>
                </a:lnTo>
                <a:lnTo>
                  <a:pt x="270" y="324"/>
                </a:lnTo>
                <a:lnTo>
                  <a:pt x="270" y="565"/>
                </a:lnTo>
                <a:moveTo>
                  <a:pt x="391" y="390"/>
                </a:moveTo>
                <a:cubicBezTo>
                  <a:pt x="420" y="390"/>
                  <a:pt x="442" y="404"/>
                  <a:pt x="457" y="421"/>
                </a:cubicBezTo>
                <a:cubicBezTo>
                  <a:pt x="473" y="404"/>
                  <a:pt x="495" y="390"/>
                  <a:pt x="524" y="390"/>
                </a:cubicBezTo>
                <a:cubicBezTo>
                  <a:pt x="576" y="390"/>
                  <a:pt x="617" y="434"/>
                  <a:pt x="617" y="489"/>
                </a:cubicBezTo>
                <a:cubicBezTo>
                  <a:pt x="617" y="553"/>
                  <a:pt x="559" y="597"/>
                  <a:pt x="510" y="638"/>
                </a:cubicBezTo>
                <a:cubicBezTo>
                  <a:pt x="499" y="647"/>
                  <a:pt x="487" y="657"/>
                  <a:pt x="475" y="668"/>
                </a:cubicBezTo>
                <a:cubicBezTo>
                  <a:pt x="470" y="672"/>
                  <a:pt x="464" y="674"/>
                  <a:pt x="457" y="674"/>
                </a:cubicBezTo>
                <a:cubicBezTo>
                  <a:pt x="451" y="674"/>
                  <a:pt x="445" y="672"/>
                  <a:pt x="440" y="668"/>
                </a:cubicBezTo>
                <a:cubicBezTo>
                  <a:pt x="428" y="657"/>
                  <a:pt x="416" y="648"/>
                  <a:pt x="405" y="639"/>
                </a:cubicBezTo>
                <a:cubicBezTo>
                  <a:pt x="343" y="586"/>
                  <a:pt x="298" y="547"/>
                  <a:pt x="298" y="489"/>
                </a:cubicBezTo>
                <a:cubicBezTo>
                  <a:pt x="298" y="434"/>
                  <a:pt x="339" y="390"/>
                  <a:pt x="391" y="390"/>
                </a:cubicBezTo>
                <a:moveTo>
                  <a:pt x="440" y="598"/>
                </a:moveTo>
                <a:cubicBezTo>
                  <a:pt x="446" y="602"/>
                  <a:pt x="451" y="607"/>
                  <a:pt x="457" y="612"/>
                </a:cubicBezTo>
                <a:cubicBezTo>
                  <a:pt x="463" y="607"/>
                  <a:pt x="469" y="602"/>
                  <a:pt x="475" y="597"/>
                </a:cubicBezTo>
                <a:cubicBezTo>
                  <a:pt x="505" y="572"/>
                  <a:pt x="564" y="528"/>
                  <a:pt x="564" y="489"/>
                </a:cubicBezTo>
                <a:cubicBezTo>
                  <a:pt x="564" y="467"/>
                  <a:pt x="550" y="444"/>
                  <a:pt x="524" y="444"/>
                </a:cubicBezTo>
                <a:cubicBezTo>
                  <a:pt x="495" y="444"/>
                  <a:pt x="484" y="480"/>
                  <a:pt x="483" y="482"/>
                </a:cubicBezTo>
                <a:cubicBezTo>
                  <a:pt x="480" y="493"/>
                  <a:pt x="470" y="500"/>
                  <a:pt x="457" y="501"/>
                </a:cubicBezTo>
                <a:cubicBezTo>
                  <a:pt x="445" y="501"/>
                  <a:pt x="435" y="493"/>
                  <a:pt x="431" y="482"/>
                </a:cubicBezTo>
                <a:cubicBezTo>
                  <a:pt x="431" y="480"/>
                  <a:pt x="420" y="444"/>
                  <a:pt x="391" y="444"/>
                </a:cubicBezTo>
                <a:cubicBezTo>
                  <a:pt x="365" y="444"/>
                  <a:pt x="351" y="467"/>
                  <a:pt x="351" y="489"/>
                </a:cubicBezTo>
                <a:cubicBezTo>
                  <a:pt x="351" y="521"/>
                  <a:pt x="380" y="547"/>
                  <a:pt x="440" y="598"/>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81" name="Google Shape;981;p75"/>
          <p:cNvSpPr/>
          <p:nvPr/>
        </p:nvSpPr>
        <p:spPr>
          <a:xfrm>
            <a:off x="5566079" y="1435832"/>
            <a:ext cx="464991" cy="464994"/>
          </a:xfrm>
          <a:custGeom>
            <a:rect b="b" l="l" r="r" t="t"/>
            <a:pathLst>
              <a:path extrusionOk="0" h="916" w="916">
                <a:moveTo>
                  <a:pt x="133" y="327"/>
                </a:moveTo>
                <a:lnTo>
                  <a:pt x="160" y="327"/>
                </a:lnTo>
                <a:lnTo>
                  <a:pt x="160" y="380"/>
                </a:lnTo>
                <a:lnTo>
                  <a:pt x="321" y="380"/>
                </a:lnTo>
                <a:lnTo>
                  <a:pt x="321" y="327"/>
                </a:lnTo>
                <a:lnTo>
                  <a:pt x="348" y="327"/>
                </a:lnTo>
                <a:cubicBezTo>
                  <a:pt x="363" y="327"/>
                  <a:pt x="375" y="315"/>
                  <a:pt x="375" y="300"/>
                </a:cubicBezTo>
                <a:lnTo>
                  <a:pt x="375" y="135"/>
                </a:lnTo>
                <a:cubicBezTo>
                  <a:pt x="375" y="61"/>
                  <a:pt x="314" y="0"/>
                  <a:pt x="241" y="0"/>
                </a:cubicBezTo>
                <a:lnTo>
                  <a:pt x="133" y="0"/>
                </a:lnTo>
                <a:cubicBezTo>
                  <a:pt x="119" y="0"/>
                  <a:pt x="107" y="12"/>
                  <a:pt x="107" y="27"/>
                </a:cubicBezTo>
                <a:lnTo>
                  <a:pt x="107" y="300"/>
                </a:lnTo>
                <a:cubicBezTo>
                  <a:pt x="107" y="315"/>
                  <a:pt x="119" y="327"/>
                  <a:pt x="133" y="327"/>
                </a:cubicBezTo>
                <a:moveTo>
                  <a:pt x="781" y="541"/>
                </a:moveTo>
                <a:lnTo>
                  <a:pt x="428" y="541"/>
                </a:lnTo>
                <a:lnTo>
                  <a:pt x="428" y="514"/>
                </a:lnTo>
                <a:cubicBezTo>
                  <a:pt x="428" y="470"/>
                  <a:pt x="392" y="434"/>
                  <a:pt x="348" y="434"/>
                </a:cubicBezTo>
                <a:lnTo>
                  <a:pt x="134" y="434"/>
                </a:lnTo>
                <a:cubicBezTo>
                  <a:pt x="89" y="434"/>
                  <a:pt x="53" y="470"/>
                  <a:pt x="53" y="514"/>
                </a:cubicBezTo>
                <a:lnTo>
                  <a:pt x="53" y="546"/>
                </a:lnTo>
                <a:cubicBezTo>
                  <a:pt x="22" y="557"/>
                  <a:pt x="0" y="587"/>
                  <a:pt x="0" y="622"/>
                </a:cubicBezTo>
                <a:lnTo>
                  <a:pt x="0" y="782"/>
                </a:lnTo>
                <a:cubicBezTo>
                  <a:pt x="0" y="797"/>
                  <a:pt x="12" y="809"/>
                  <a:pt x="26" y="809"/>
                </a:cubicBezTo>
                <a:cubicBezTo>
                  <a:pt x="26" y="720"/>
                  <a:pt x="99" y="648"/>
                  <a:pt x="187" y="648"/>
                </a:cubicBezTo>
                <a:cubicBezTo>
                  <a:pt x="243" y="648"/>
                  <a:pt x="293" y="677"/>
                  <a:pt x="322" y="721"/>
                </a:cubicBezTo>
                <a:cubicBezTo>
                  <a:pt x="350" y="677"/>
                  <a:pt x="400" y="648"/>
                  <a:pt x="456" y="648"/>
                </a:cubicBezTo>
                <a:cubicBezTo>
                  <a:pt x="512" y="648"/>
                  <a:pt x="563" y="677"/>
                  <a:pt x="592" y="721"/>
                </a:cubicBezTo>
                <a:cubicBezTo>
                  <a:pt x="621" y="677"/>
                  <a:pt x="672" y="648"/>
                  <a:pt x="728" y="648"/>
                </a:cubicBezTo>
                <a:cubicBezTo>
                  <a:pt x="798" y="648"/>
                  <a:pt x="857" y="694"/>
                  <a:pt x="879" y="756"/>
                </a:cubicBezTo>
                <a:lnTo>
                  <a:pt x="889" y="756"/>
                </a:lnTo>
                <a:cubicBezTo>
                  <a:pt x="904" y="756"/>
                  <a:pt x="916" y="744"/>
                  <a:pt x="916" y="729"/>
                </a:cubicBezTo>
                <a:lnTo>
                  <a:pt x="916" y="675"/>
                </a:lnTo>
                <a:cubicBezTo>
                  <a:pt x="915" y="601"/>
                  <a:pt x="855" y="541"/>
                  <a:pt x="781" y="541"/>
                </a:cubicBezTo>
                <a:moveTo>
                  <a:pt x="428" y="257"/>
                </a:moveTo>
                <a:lnTo>
                  <a:pt x="755" y="222"/>
                </a:lnTo>
                <a:lnTo>
                  <a:pt x="755" y="375"/>
                </a:lnTo>
                <a:cubicBezTo>
                  <a:pt x="755" y="382"/>
                  <a:pt x="762" y="386"/>
                  <a:pt x="768" y="383"/>
                </a:cubicBezTo>
                <a:cubicBezTo>
                  <a:pt x="794" y="369"/>
                  <a:pt x="821" y="398"/>
                  <a:pt x="802" y="424"/>
                </a:cubicBezTo>
                <a:cubicBezTo>
                  <a:pt x="801" y="425"/>
                  <a:pt x="801" y="426"/>
                  <a:pt x="800" y="427"/>
                </a:cubicBezTo>
                <a:cubicBezTo>
                  <a:pt x="778" y="442"/>
                  <a:pt x="755" y="427"/>
                  <a:pt x="755" y="406"/>
                </a:cubicBezTo>
                <a:cubicBezTo>
                  <a:pt x="755" y="384"/>
                  <a:pt x="728" y="368"/>
                  <a:pt x="705" y="389"/>
                </a:cubicBezTo>
                <a:cubicBezTo>
                  <a:pt x="703" y="391"/>
                  <a:pt x="702" y="393"/>
                  <a:pt x="702" y="395"/>
                </a:cubicBezTo>
                <a:cubicBezTo>
                  <a:pt x="692" y="462"/>
                  <a:pt x="767" y="517"/>
                  <a:pt x="836" y="468"/>
                </a:cubicBezTo>
                <a:cubicBezTo>
                  <a:pt x="839" y="466"/>
                  <a:pt x="841" y="463"/>
                  <a:pt x="843" y="461"/>
                </a:cubicBezTo>
                <a:cubicBezTo>
                  <a:pt x="882" y="405"/>
                  <a:pt x="855" y="347"/>
                  <a:pt x="808" y="331"/>
                </a:cubicBezTo>
                <a:lnTo>
                  <a:pt x="808" y="63"/>
                </a:lnTo>
                <a:cubicBezTo>
                  <a:pt x="808" y="58"/>
                  <a:pt x="804" y="54"/>
                  <a:pt x="799" y="54"/>
                </a:cubicBezTo>
                <a:lnTo>
                  <a:pt x="409" y="54"/>
                </a:lnTo>
                <a:cubicBezTo>
                  <a:pt x="421" y="79"/>
                  <a:pt x="428" y="106"/>
                  <a:pt x="428" y="134"/>
                </a:cubicBezTo>
                <a:lnTo>
                  <a:pt x="428" y="257"/>
                </a:lnTo>
                <a:moveTo>
                  <a:pt x="187" y="701"/>
                </a:moveTo>
                <a:cubicBezTo>
                  <a:pt x="128" y="701"/>
                  <a:pt x="80" y="748"/>
                  <a:pt x="80" y="808"/>
                </a:cubicBezTo>
                <a:cubicBezTo>
                  <a:pt x="80" y="867"/>
                  <a:pt x="128" y="916"/>
                  <a:pt x="187" y="916"/>
                </a:cubicBezTo>
                <a:cubicBezTo>
                  <a:pt x="246" y="916"/>
                  <a:pt x="294" y="867"/>
                  <a:pt x="294" y="808"/>
                </a:cubicBezTo>
                <a:cubicBezTo>
                  <a:pt x="294" y="748"/>
                  <a:pt x="246" y="701"/>
                  <a:pt x="187" y="701"/>
                </a:cubicBezTo>
                <a:moveTo>
                  <a:pt x="187" y="835"/>
                </a:moveTo>
                <a:cubicBezTo>
                  <a:pt x="172" y="835"/>
                  <a:pt x="160" y="823"/>
                  <a:pt x="160" y="808"/>
                </a:cubicBezTo>
                <a:cubicBezTo>
                  <a:pt x="160" y="793"/>
                  <a:pt x="172" y="782"/>
                  <a:pt x="187" y="782"/>
                </a:cubicBezTo>
                <a:cubicBezTo>
                  <a:pt x="202" y="782"/>
                  <a:pt x="214" y="794"/>
                  <a:pt x="214" y="808"/>
                </a:cubicBezTo>
                <a:cubicBezTo>
                  <a:pt x="214" y="823"/>
                  <a:pt x="202" y="835"/>
                  <a:pt x="187" y="835"/>
                </a:cubicBezTo>
                <a:moveTo>
                  <a:pt x="455" y="701"/>
                </a:moveTo>
                <a:cubicBezTo>
                  <a:pt x="396" y="701"/>
                  <a:pt x="348" y="748"/>
                  <a:pt x="348" y="808"/>
                </a:cubicBezTo>
                <a:cubicBezTo>
                  <a:pt x="348" y="867"/>
                  <a:pt x="396" y="916"/>
                  <a:pt x="455" y="916"/>
                </a:cubicBezTo>
                <a:cubicBezTo>
                  <a:pt x="514" y="916"/>
                  <a:pt x="564" y="867"/>
                  <a:pt x="564" y="808"/>
                </a:cubicBezTo>
                <a:cubicBezTo>
                  <a:pt x="564" y="748"/>
                  <a:pt x="514" y="701"/>
                  <a:pt x="455" y="701"/>
                </a:cubicBezTo>
                <a:moveTo>
                  <a:pt x="455" y="835"/>
                </a:moveTo>
                <a:cubicBezTo>
                  <a:pt x="440" y="835"/>
                  <a:pt x="428" y="823"/>
                  <a:pt x="428" y="808"/>
                </a:cubicBezTo>
                <a:cubicBezTo>
                  <a:pt x="428" y="793"/>
                  <a:pt x="440" y="782"/>
                  <a:pt x="455" y="782"/>
                </a:cubicBezTo>
                <a:cubicBezTo>
                  <a:pt x="470" y="782"/>
                  <a:pt x="482" y="794"/>
                  <a:pt x="482" y="808"/>
                </a:cubicBezTo>
                <a:cubicBezTo>
                  <a:pt x="482" y="823"/>
                  <a:pt x="470" y="835"/>
                  <a:pt x="455" y="835"/>
                </a:cubicBezTo>
                <a:moveTo>
                  <a:pt x="727" y="701"/>
                </a:moveTo>
                <a:cubicBezTo>
                  <a:pt x="668" y="701"/>
                  <a:pt x="620" y="748"/>
                  <a:pt x="620" y="808"/>
                </a:cubicBezTo>
                <a:cubicBezTo>
                  <a:pt x="620" y="867"/>
                  <a:pt x="668" y="916"/>
                  <a:pt x="727" y="916"/>
                </a:cubicBezTo>
                <a:cubicBezTo>
                  <a:pt x="786" y="916"/>
                  <a:pt x="834" y="867"/>
                  <a:pt x="834" y="808"/>
                </a:cubicBezTo>
                <a:cubicBezTo>
                  <a:pt x="834" y="748"/>
                  <a:pt x="786" y="701"/>
                  <a:pt x="727" y="701"/>
                </a:cubicBezTo>
                <a:moveTo>
                  <a:pt x="727" y="835"/>
                </a:moveTo>
                <a:cubicBezTo>
                  <a:pt x="712" y="835"/>
                  <a:pt x="700" y="823"/>
                  <a:pt x="700" y="808"/>
                </a:cubicBezTo>
                <a:cubicBezTo>
                  <a:pt x="700" y="793"/>
                  <a:pt x="712" y="782"/>
                  <a:pt x="727" y="782"/>
                </a:cubicBezTo>
                <a:cubicBezTo>
                  <a:pt x="742" y="782"/>
                  <a:pt x="754" y="794"/>
                  <a:pt x="754" y="808"/>
                </a:cubicBezTo>
                <a:cubicBezTo>
                  <a:pt x="754" y="823"/>
                  <a:pt x="742" y="835"/>
                  <a:pt x="727" y="835"/>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82" name="Google Shape;982;p75"/>
          <p:cNvSpPr/>
          <p:nvPr/>
        </p:nvSpPr>
        <p:spPr>
          <a:xfrm>
            <a:off x="7207766" y="1435832"/>
            <a:ext cx="408137" cy="464994"/>
          </a:xfrm>
          <a:custGeom>
            <a:rect b="b" l="l" r="r" t="t"/>
            <a:pathLst>
              <a:path extrusionOk="0" h="916" w="804">
                <a:moveTo>
                  <a:pt x="777" y="107"/>
                </a:moveTo>
                <a:lnTo>
                  <a:pt x="670" y="107"/>
                </a:lnTo>
                <a:cubicBezTo>
                  <a:pt x="655" y="107"/>
                  <a:pt x="643" y="119"/>
                  <a:pt x="643" y="134"/>
                </a:cubicBezTo>
                <a:lnTo>
                  <a:pt x="643" y="241"/>
                </a:lnTo>
                <a:cubicBezTo>
                  <a:pt x="643" y="256"/>
                  <a:pt x="655" y="268"/>
                  <a:pt x="670" y="268"/>
                </a:cubicBezTo>
                <a:lnTo>
                  <a:pt x="777" y="268"/>
                </a:lnTo>
                <a:cubicBezTo>
                  <a:pt x="792" y="268"/>
                  <a:pt x="804" y="256"/>
                  <a:pt x="804" y="241"/>
                </a:cubicBezTo>
                <a:lnTo>
                  <a:pt x="804" y="134"/>
                </a:lnTo>
                <a:cubicBezTo>
                  <a:pt x="804" y="119"/>
                  <a:pt x="792" y="107"/>
                  <a:pt x="777" y="107"/>
                </a:cubicBezTo>
                <a:moveTo>
                  <a:pt x="348" y="429"/>
                </a:moveTo>
                <a:lnTo>
                  <a:pt x="509" y="429"/>
                </a:lnTo>
                <a:cubicBezTo>
                  <a:pt x="524" y="429"/>
                  <a:pt x="536" y="417"/>
                  <a:pt x="536" y="402"/>
                </a:cubicBezTo>
                <a:lnTo>
                  <a:pt x="536" y="241"/>
                </a:lnTo>
                <a:cubicBezTo>
                  <a:pt x="536" y="226"/>
                  <a:pt x="524" y="215"/>
                  <a:pt x="509" y="215"/>
                </a:cubicBezTo>
                <a:lnTo>
                  <a:pt x="348" y="215"/>
                </a:lnTo>
                <a:cubicBezTo>
                  <a:pt x="333" y="215"/>
                  <a:pt x="322" y="227"/>
                  <a:pt x="322" y="241"/>
                </a:cubicBezTo>
                <a:lnTo>
                  <a:pt x="322" y="402"/>
                </a:lnTo>
                <a:cubicBezTo>
                  <a:pt x="322" y="417"/>
                  <a:pt x="334" y="429"/>
                  <a:pt x="348" y="429"/>
                </a:cubicBezTo>
                <a:moveTo>
                  <a:pt x="348" y="161"/>
                </a:moveTo>
                <a:lnTo>
                  <a:pt x="563" y="161"/>
                </a:lnTo>
                <a:cubicBezTo>
                  <a:pt x="578" y="161"/>
                  <a:pt x="590" y="149"/>
                  <a:pt x="590" y="134"/>
                </a:cubicBezTo>
                <a:lnTo>
                  <a:pt x="590" y="27"/>
                </a:lnTo>
                <a:cubicBezTo>
                  <a:pt x="590" y="12"/>
                  <a:pt x="578" y="0"/>
                  <a:pt x="563" y="0"/>
                </a:cubicBezTo>
                <a:lnTo>
                  <a:pt x="348" y="0"/>
                </a:lnTo>
                <a:cubicBezTo>
                  <a:pt x="333" y="0"/>
                  <a:pt x="322" y="12"/>
                  <a:pt x="322" y="27"/>
                </a:cubicBezTo>
                <a:lnTo>
                  <a:pt x="322" y="134"/>
                </a:lnTo>
                <a:cubicBezTo>
                  <a:pt x="322" y="149"/>
                  <a:pt x="334" y="161"/>
                  <a:pt x="348" y="161"/>
                </a:cubicBezTo>
                <a:moveTo>
                  <a:pt x="241" y="268"/>
                </a:moveTo>
                <a:lnTo>
                  <a:pt x="134" y="268"/>
                </a:lnTo>
                <a:cubicBezTo>
                  <a:pt x="119" y="268"/>
                  <a:pt x="107" y="280"/>
                  <a:pt x="107" y="295"/>
                </a:cubicBezTo>
                <a:lnTo>
                  <a:pt x="107" y="402"/>
                </a:lnTo>
                <a:cubicBezTo>
                  <a:pt x="107" y="417"/>
                  <a:pt x="119" y="429"/>
                  <a:pt x="134" y="429"/>
                </a:cubicBezTo>
                <a:lnTo>
                  <a:pt x="241" y="429"/>
                </a:lnTo>
                <a:cubicBezTo>
                  <a:pt x="256" y="429"/>
                  <a:pt x="268" y="417"/>
                  <a:pt x="268" y="402"/>
                </a:cubicBezTo>
                <a:lnTo>
                  <a:pt x="268" y="295"/>
                </a:lnTo>
                <a:cubicBezTo>
                  <a:pt x="268" y="280"/>
                  <a:pt x="256" y="268"/>
                  <a:pt x="241" y="268"/>
                </a:cubicBezTo>
                <a:moveTo>
                  <a:pt x="590" y="402"/>
                </a:moveTo>
                <a:cubicBezTo>
                  <a:pt x="590" y="417"/>
                  <a:pt x="602" y="429"/>
                  <a:pt x="616" y="429"/>
                </a:cubicBezTo>
                <a:cubicBezTo>
                  <a:pt x="631" y="429"/>
                  <a:pt x="643" y="417"/>
                  <a:pt x="643" y="402"/>
                </a:cubicBezTo>
                <a:lnTo>
                  <a:pt x="643" y="349"/>
                </a:lnTo>
                <a:cubicBezTo>
                  <a:pt x="643" y="334"/>
                  <a:pt x="631" y="322"/>
                  <a:pt x="616" y="322"/>
                </a:cubicBezTo>
                <a:cubicBezTo>
                  <a:pt x="602" y="322"/>
                  <a:pt x="590" y="334"/>
                  <a:pt x="590" y="349"/>
                </a:cubicBezTo>
                <a:lnTo>
                  <a:pt x="590" y="402"/>
                </a:lnTo>
                <a:moveTo>
                  <a:pt x="241" y="214"/>
                </a:moveTo>
                <a:cubicBezTo>
                  <a:pt x="256" y="214"/>
                  <a:pt x="268" y="202"/>
                  <a:pt x="268" y="188"/>
                </a:cubicBezTo>
                <a:lnTo>
                  <a:pt x="268" y="134"/>
                </a:lnTo>
                <a:cubicBezTo>
                  <a:pt x="268" y="119"/>
                  <a:pt x="256" y="107"/>
                  <a:pt x="241" y="107"/>
                </a:cubicBezTo>
                <a:cubicBezTo>
                  <a:pt x="226" y="107"/>
                  <a:pt x="214" y="119"/>
                  <a:pt x="214" y="134"/>
                </a:cubicBezTo>
                <a:lnTo>
                  <a:pt x="214" y="188"/>
                </a:lnTo>
                <a:cubicBezTo>
                  <a:pt x="214" y="202"/>
                  <a:pt x="226" y="214"/>
                  <a:pt x="241" y="214"/>
                </a:cubicBezTo>
                <a:moveTo>
                  <a:pt x="671" y="483"/>
                </a:moveTo>
                <a:lnTo>
                  <a:pt x="133" y="483"/>
                </a:lnTo>
                <a:cubicBezTo>
                  <a:pt x="121" y="483"/>
                  <a:pt x="111" y="489"/>
                  <a:pt x="107" y="500"/>
                </a:cubicBezTo>
                <a:cubicBezTo>
                  <a:pt x="103" y="510"/>
                  <a:pt x="106" y="522"/>
                  <a:pt x="115" y="530"/>
                </a:cubicBezTo>
                <a:lnTo>
                  <a:pt x="276" y="675"/>
                </a:lnTo>
                <a:lnTo>
                  <a:pt x="528" y="675"/>
                </a:lnTo>
                <a:lnTo>
                  <a:pt x="689" y="530"/>
                </a:lnTo>
                <a:cubicBezTo>
                  <a:pt x="698" y="522"/>
                  <a:pt x="701" y="510"/>
                  <a:pt x="697" y="500"/>
                </a:cubicBezTo>
                <a:cubicBezTo>
                  <a:pt x="693" y="490"/>
                  <a:pt x="683" y="483"/>
                  <a:pt x="671" y="483"/>
                </a:cubicBezTo>
                <a:moveTo>
                  <a:pt x="27" y="214"/>
                </a:moveTo>
                <a:lnTo>
                  <a:pt x="134" y="214"/>
                </a:lnTo>
                <a:cubicBezTo>
                  <a:pt x="149" y="214"/>
                  <a:pt x="161" y="202"/>
                  <a:pt x="161" y="188"/>
                </a:cubicBezTo>
                <a:lnTo>
                  <a:pt x="161" y="27"/>
                </a:lnTo>
                <a:cubicBezTo>
                  <a:pt x="161" y="12"/>
                  <a:pt x="149" y="0"/>
                  <a:pt x="134" y="0"/>
                </a:cubicBezTo>
                <a:lnTo>
                  <a:pt x="27" y="0"/>
                </a:lnTo>
                <a:cubicBezTo>
                  <a:pt x="12" y="0"/>
                  <a:pt x="0" y="12"/>
                  <a:pt x="0" y="27"/>
                </a:cubicBezTo>
                <a:lnTo>
                  <a:pt x="0" y="188"/>
                </a:lnTo>
                <a:cubicBezTo>
                  <a:pt x="0" y="202"/>
                  <a:pt x="12" y="214"/>
                  <a:pt x="27" y="214"/>
                </a:cubicBezTo>
                <a:moveTo>
                  <a:pt x="724" y="322"/>
                </a:moveTo>
                <a:cubicBezTo>
                  <a:pt x="709" y="322"/>
                  <a:pt x="697" y="333"/>
                  <a:pt x="697" y="348"/>
                </a:cubicBezTo>
                <a:cubicBezTo>
                  <a:pt x="697" y="362"/>
                  <a:pt x="710" y="375"/>
                  <a:pt x="724" y="375"/>
                </a:cubicBezTo>
                <a:cubicBezTo>
                  <a:pt x="739" y="375"/>
                  <a:pt x="750" y="362"/>
                  <a:pt x="750" y="348"/>
                </a:cubicBezTo>
                <a:cubicBezTo>
                  <a:pt x="750" y="333"/>
                  <a:pt x="738" y="322"/>
                  <a:pt x="724" y="322"/>
                </a:cubicBezTo>
                <a:moveTo>
                  <a:pt x="27" y="268"/>
                </a:moveTo>
                <a:cubicBezTo>
                  <a:pt x="12" y="268"/>
                  <a:pt x="0" y="280"/>
                  <a:pt x="0" y="295"/>
                </a:cubicBezTo>
                <a:cubicBezTo>
                  <a:pt x="0" y="310"/>
                  <a:pt x="13" y="322"/>
                  <a:pt x="27" y="322"/>
                </a:cubicBezTo>
                <a:cubicBezTo>
                  <a:pt x="42" y="322"/>
                  <a:pt x="53" y="310"/>
                  <a:pt x="53" y="295"/>
                </a:cubicBezTo>
                <a:cubicBezTo>
                  <a:pt x="53" y="280"/>
                  <a:pt x="41" y="268"/>
                  <a:pt x="27" y="268"/>
                </a:cubicBezTo>
                <a:moveTo>
                  <a:pt x="322" y="889"/>
                </a:moveTo>
                <a:cubicBezTo>
                  <a:pt x="322" y="898"/>
                  <a:pt x="326" y="907"/>
                  <a:pt x="334" y="912"/>
                </a:cubicBezTo>
                <a:cubicBezTo>
                  <a:pt x="339" y="915"/>
                  <a:pt x="343" y="916"/>
                  <a:pt x="348" y="916"/>
                </a:cubicBezTo>
                <a:cubicBezTo>
                  <a:pt x="352" y="916"/>
                  <a:pt x="356" y="915"/>
                  <a:pt x="360" y="913"/>
                </a:cubicBezTo>
                <a:lnTo>
                  <a:pt x="468" y="860"/>
                </a:lnTo>
                <a:cubicBezTo>
                  <a:pt x="477" y="855"/>
                  <a:pt x="482" y="846"/>
                  <a:pt x="482" y="836"/>
                </a:cubicBezTo>
                <a:lnTo>
                  <a:pt x="482" y="728"/>
                </a:lnTo>
                <a:lnTo>
                  <a:pt x="322" y="728"/>
                </a:lnTo>
                <a:lnTo>
                  <a:pt x="322" y="889"/>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83" name="Google Shape;983;p75"/>
          <p:cNvSpPr/>
          <p:nvPr/>
        </p:nvSpPr>
        <p:spPr>
          <a:xfrm>
            <a:off x="6427026" y="1435324"/>
            <a:ext cx="353312" cy="464994"/>
          </a:xfrm>
          <a:custGeom>
            <a:rect b="b" l="l" r="r" t="t"/>
            <a:pathLst>
              <a:path extrusionOk="0" h="916" w="696">
                <a:moveTo>
                  <a:pt x="348" y="217"/>
                </a:moveTo>
                <a:cubicBezTo>
                  <a:pt x="407" y="217"/>
                  <a:pt x="455" y="169"/>
                  <a:pt x="455" y="110"/>
                </a:cubicBezTo>
                <a:cubicBezTo>
                  <a:pt x="455" y="50"/>
                  <a:pt x="408" y="0"/>
                  <a:pt x="348" y="0"/>
                </a:cubicBezTo>
                <a:cubicBezTo>
                  <a:pt x="289" y="0"/>
                  <a:pt x="240" y="50"/>
                  <a:pt x="240" y="110"/>
                </a:cubicBezTo>
                <a:cubicBezTo>
                  <a:pt x="240" y="169"/>
                  <a:pt x="288" y="217"/>
                  <a:pt x="348" y="217"/>
                </a:cubicBezTo>
                <a:moveTo>
                  <a:pt x="348" y="83"/>
                </a:moveTo>
                <a:cubicBezTo>
                  <a:pt x="362" y="83"/>
                  <a:pt x="374" y="95"/>
                  <a:pt x="374" y="110"/>
                </a:cubicBezTo>
                <a:cubicBezTo>
                  <a:pt x="374" y="124"/>
                  <a:pt x="362" y="136"/>
                  <a:pt x="348" y="136"/>
                </a:cubicBezTo>
                <a:cubicBezTo>
                  <a:pt x="333" y="136"/>
                  <a:pt x="321" y="124"/>
                  <a:pt x="321" y="110"/>
                </a:cubicBezTo>
                <a:cubicBezTo>
                  <a:pt x="321" y="95"/>
                  <a:pt x="333" y="83"/>
                  <a:pt x="348" y="83"/>
                </a:cubicBezTo>
                <a:moveTo>
                  <a:pt x="348" y="916"/>
                </a:moveTo>
                <a:cubicBezTo>
                  <a:pt x="391" y="916"/>
                  <a:pt x="430" y="895"/>
                  <a:pt x="454" y="862"/>
                </a:cubicBezTo>
                <a:lnTo>
                  <a:pt x="241" y="862"/>
                </a:lnTo>
                <a:cubicBezTo>
                  <a:pt x="266" y="895"/>
                  <a:pt x="304" y="916"/>
                  <a:pt x="348" y="916"/>
                </a:cubicBezTo>
                <a:moveTo>
                  <a:pt x="643" y="545"/>
                </a:moveTo>
                <a:lnTo>
                  <a:pt x="643" y="372"/>
                </a:lnTo>
                <a:cubicBezTo>
                  <a:pt x="676" y="361"/>
                  <a:pt x="699" y="328"/>
                  <a:pt x="696" y="291"/>
                </a:cubicBezTo>
                <a:cubicBezTo>
                  <a:pt x="694" y="252"/>
                  <a:pt x="662" y="220"/>
                  <a:pt x="622" y="217"/>
                </a:cubicBezTo>
                <a:cubicBezTo>
                  <a:pt x="585" y="214"/>
                  <a:pt x="552" y="237"/>
                  <a:pt x="541" y="270"/>
                </a:cubicBezTo>
                <a:lnTo>
                  <a:pt x="478" y="270"/>
                </a:lnTo>
                <a:cubicBezTo>
                  <a:pt x="467" y="259"/>
                  <a:pt x="454" y="249"/>
                  <a:pt x="439" y="241"/>
                </a:cubicBezTo>
                <a:cubicBezTo>
                  <a:pt x="413" y="259"/>
                  <a:pt x="382" y="270"/>
                  <a:pt x="348" y="270"/>
                </a:cubicBezTo>
                <a:cubicBezTo>
                  <a:pt x="314" y="270"/>
                  <a:pt x="283" y="259"/>
                  <a:pt x="257" y="241"/>
                </a:cubicBezTo>
                <a:cubicBezTo>
                  <a:pt x="243" y="249"/>
                  <a:pt x="230" y="259"/>
                  <a:pt x="218" y="270"/>
                </a:cubicBezTo>
                <a:lnTo>
                  <a:pt x="155" y="270"/>
                </a:lnTo>
                <a:cubicBezTo>
                  <a:pt x="144" y="237"/>
                  <a:pt x="111" y="214"/>
                  <a:pt x="74" y="217"/>
                </a:cubicBezTo>
                <a:cubicBezTo>
                  <a:pt x="35" y="220"/>
                  <a:pt x="3" y="252"/>
                  <a:pt x="0" y="291"/>
                </a:cubicBezTo>
                <a:cubicBezTo>
                  <a:pt x="-3" y="328"/>
                  <a:pt x="20" y="361"/>
                  <a:pt x="53" y="372"/>
                </a:cubicBezTo>
                <a:lnTo>
                  <a:pt x="53" y="545"/>
                </a:lnTo>
                <a:cubicBezTo>
                  <a:pt x="42" y="549"/>
                  <a:pt x="32" y="555"/>
                  <a:pt x="23" y="564"/>
                </a:cubicBezTo>
                <a:cubicBezTo>
                  <a:pt x="-8" y="595"/>
                  <a:pt x="-8" y="646"/>
                  <a:pt x="23" y="677"/>
                </a:cubicBezTo>
                <a:cubicBezTo>
                  <a:pt x="34" y="688"/>
                  <a:pt x="51" y="687"/>
                  <a:pt x="61" y="677"/>
                </a:cubicBezTo>
                <a:cubicBezTo>
                  <a:pt x="71" y="666"/>
                  <a:pt x="71" y="650"/>
                  <a:pt x="61" y="640"/>
                </a:cubicBezTo>
                <a:cubicBezTo>
                  <a:pt x="51" y="629"/>
                  <a:pt x="51" y="612"/>
                  <a:pt x="61" y="602"/>
                </a:cubicBezTo>
                <a:cubicBezTo>
                  <a:pt x="71" y="591"/>
                  <a:pt x="89" y="591"/>
                  <a:pt x="99" y="602"/>
                </a:cubicBezTo>
                <a:cubicBezTo>
                  <a:pt x="110" y="612"/>
                  <a:pt x="110" y="629"/>
                  <a:pt x="99" y="640"/>
                </a:cubicBezTo>
                <a:cubicBezTo>
                  <a:pt x="89" y="650"/>
                  <a:pt x="89" y="666"/>
                  <a:pt x="99" y="677"/>
                </a:cubicBezTo>
                <a:cubicBezTo>
                  <a:pt x="110" y="687"/>
                  <a:pt x="126" y="688"/>
                  <a:pt x="137" y="677"/>
                </a:cubicBezTo>
                <a:cubicBezTo>
                  <a:pt x="168" y="646"/>
                  <a:pt x="168" y="595"/>
                  <a:pt x="137" y="564"/>
                </a:cubicBezTo>
                <a:cubicBezTo>
                  <a:pt x="128" y="555"/>
                  <a:pt x="118" y="549"/>
                  <a:pt x="107" y="545"/>
                </a:cubicBezTo>
                <a:lnTo>
                  <a:pt x="107" y="373"/>
                </a:lnTo>
                <a:cubicBezTo>
                  <a:pt x="129" y="365"/>
                  <a:pt x="147" y="347"/>
                  <a:pt x="155" y="324"/>
                </a:cubicBezTo>
                <a:lnTo>
                  <a:pt x="179" y="324"/>
                </a:lnTo>
                <a:cubicBezTo>
                  <a:pt x="167" y="348"/>
                  <a:pt x="160" y="376"/>
                  <a:pt x="160" y="405"/>
                </a:cubicBezTo>
                <a:lnTo>
                  <a:pt x="160" y="514"/>
                </a:lnTo>
                <a:cubicBezTo>
                  <a:pt x="160" y="529"/>
                  <a:pt x="172" y="541"/>
                  <a:pt x="187" y="541"/>
                </a:cubicBezTo>
                <a:lnTo>
                  <a:pt x="321" y="541"/>
                </a:lnTo>
                <a:lnTo>
                  <a:pt x="321" y="597"/>
                </a:lnTo>
                <a:cubicBezTo>
                  <a:pt x="230" y="610"/>
                  <a:pt x="160" y="688"/>
                  <a:pt x="160" y="782"/>
                </a:cubicBezTo>
                <a:cubicBezTo>
                  <a:pt x="160" y="797"/>
                  <a:pt x="172" y="809"/>
                  <a:pt x="187" y="809"/>
                </a:cubicBezTo>
                <a:lnTo>
                  <a:pt x="509" y="809"/>
                </a:lnTo>
                <a:cubicBezTo>
                  <a:pt x="524" y="809"/>
                  <a:pt x="536" y="797"/>
                  <a:pt x="536" y="782"/>
                </a:cubicBezTo>
                <a:cubicBezTo>
                  <a:pt x="536" y="688"/>
                  <a:pt x="466" y="610"/>
                  <a:pt x="375" y="597"/>
                </a:cubicBezTo>
                <a:lnTo>
                  <a:pt x="375" y="541"/>
                </a:lnTo>
                <a:lnTo>
                  <a:pt x="509" y="541"/>
                </a:lnTo>
                <a:cubicBezTo>
                  <a:pt x="523" y="541"/>
                  <a:pt x="535" y="529"/>
                  <a:pt x="535" y="514"/>
                </a:cubicBezTo>
                <a:lnTo>
                  <a:pt x="535" y="404"/>
                </a:lnTo>
                <a:cubicBezTo>
                  <a:pt x="535" y="375"/>
                  <a:pt x="528" y="348"/>
                  <a:pt x="517" y="324"/>
                </a:cubicBezTo>
                <a:lnTo>
                  <a:pt x="540" y="324"/>
                </a:lnTo>
                <a:cubicBezTo>
                  <a:pt x="548" y="347"/>
                  <a:pt x="566" y="364"/>
                  <a:pt x="589" y="373"/>
                </a:cubicBezTo>
                <a:lnTo>
                  <a:pt x="589" y="545"/>
                </a:lnTo>
                <a:cubicBezTo>
                  <a:pt x="578" y="549"/>
                  <a:pt x="568" y="555"/>
                  <a:pt x="559" y="564"/>
                </a:cubicBezTo>
                <a:cubicBezTo>
                  <a:pt x="528" y="595"/>
                  <a:pt x="528" y="646"/>
                  <a:pt x="559" y="677"/>
                </a:cubicBezTo>
                <a:cubicBezTo>
                  <a:pt x="570" y="688"/>
                  <a:pt x="587" y="687"/>
                  <a:pt x="597" y="677"/>
                </a:cubicBezTo>
                <a:cubicBezTo>
                  <a:pt x="607" y="666"/>
                  <a:pt x="607" y="650"/>
                  <a:pt x="597" y="640"/>
                </a:cubicBezTo>
                <a:cubicBezTo>
                  <a:pt x="587" y="629"/>
                  <a:pt x="587" y="612"/>
                  <a:pt x="597" y="602"/>
                </a:cubicBezTo>
                <a:cubicBezTo>
                  <a:pt x="607" y="591"/>
                  <a:pt x="625" y="591"/>
                  <a:pt x="635" y="602"/>
                </a:cubicBezTo>
                <a:cubicBezTo>
                  <a:pt x="646" y="612"/>
                  <a:pt x="646" y="629"/>
                  <a:pt x="635" y="640"/>
                </a:cubicBezTo>
                <a:cubicBezTo>
                  <a:pt x="625" y="650"/>
                  <a:pt x="625" y="666"/>
                  <a:pt x="635" y="677"/>
                </a:cubicBezTo>
                <a:cubicBezTo>
                  <a:pt x="646" y="687"/>
                  <a:pt x="662" y="688"/>
                  <a:pt x="673" y="677"/>
                </a:cubicBezTo>
                <a:cubicBezTo>
                  <a:pt x="704" y="646"/>
                  <a:pt x="704" y="595"/>
                  <a:pt x="673" y="564"/>
                </a:cubicBezTo>
                <a:cubicBezTo>
                  <a:pt x="664" y="555"/>
                  <a:pt x="654" y="549"/>
                  <a:pt x="643" y="545"/>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84" name="Google Shape;984;p75"/>
          <p:cNvSpPr/>
          <p:nvPr/>
        </p:nvSpPr>
        <p:spPr>
          <a:xfrm>
            <a:off x="4756404" y="1435324"/>
            <a:ext cx="464484" cy="464486"/>
          </a:xfrm>
          <a:custGeom>
            <a:rect b="b" l="l" r="r" t="t"/>
            <a:pathLst>
              <a:path extrusionOk="0" h="915" w="915">
                <a:moveTo>
                  <a:pt x="7" y="718"/>
                </a:moveTo>
                <a:cubicBezTo>
                  <a:pt x="-3" y="729"/>
                  <a:pt x="-3" y="746"/>
                  <a:pt x="7" y="756"/>
                </a:cubicBezTo>
                <a:lnTo>
                  <a:pt x="159" y="908"/>
                </a:lnTo>
                <a:cubicBezTo>
                  <a:pt x="169" y="918"/>
                  <a:pt x="186" y="918"/>
                  <a:pt x="197" y="908"/>
                </a:cubicBezTo>
                <a:lnTo>
                  <a:pt x="216" y="889"/>
                </a:lnTo>
                <a:lnTo>
                  <a:pt x="26" y="699"/>
                </a:lnTo>
                <a:lnTo>
                  <a:pt x="7" y="718"/>
                </a:lnTo>
                <a:moveTo>
                  <a:pt x="386" y="642"/>
                </a:moveTo>
                <a:lnTo>
                  <a:pt x="424" y="605"/>
                </a:lnTo>
                <a:lnTo>
                  <a:pt x="310" y="491"/>
                </a:lnTo>
                <a:lnTo>
                  <a:pt x="272" y="529"/>
                </a:lnTo>
                <a:lnTo>
                  <a:pt x="386" y="642"/>
                </a:lnTo>
                <a:moveTo>
                  <a:pt x="576" y="453"/>
                </a:moveTo>
                <a:lnTo>
                  <a:pt x="462" y="339"/>
                </a:lnTo>
                <a:lnTo>
                  <a:pt x="424" y="377"/>
                </a:lnTo>
                <a:lnTo>
                  <a:pt x="538" y="491"/>
                </a:lnTo>
                <a:lnTo>
                  <a:pt x="576" y="453"/>
                </a:lnTo>
                <a:moveTo>
                  <a:pt x="500" y="529"/>
                </a:moveTo>
                <a:lnTo>
                  <a:pt x="386" y="415"/>
                </a:lnTo>
                <a:lnTo>
                  <a:pt x="348" y="453"/>
                </a:lnTo>
                <a:lnTo>
                  <a:pt x="462" y="567"/>
                </a:lnTo>
                <a:lnTo>
                  <a:pt x="500" y="529"/>
                </a:lnTo>
                <a:moveTo>
                  <a:pt x="907" y="160"/>
                </a:moveTo>
                <a:lnTo>
                  <a:pt x="755" y="8"/>
                </a:lnTo>
                <a:cubicBezTo>
                  <a:pt x="744" y="-2"/>
                  <a:pt x="727" y="-2"/>
                  <a:pt x="717" y="8"/>
                </a:cubicBezTo>
                <a:lnTo>
                  <a:pt x="698" y="27"/>
                </a:lnTo>
                <a:lnTo>
                  <a:pt x="888" y="217"/>
                </a:lnTo>
                <a:lnTo>
                  <a:pt x="907" y="198"/>
                </a:lnTo>
                <a:cubicBezTo>
                  <a:pt x="917" y="187"/>
                  <a:pt x="917" y="171"/>
                  <a:pt x="907" y="160"/>
                </a:cubicBezTo>
                <a:moveTo>
                  <a:pt x="641" y="46"/>
                </a:moveTo>
                <a:cubicBezTo>
                  <a:pt x="610" y="15"/>
                  <a:pt x="559" y="15"/>
                  <a:pt x="527" y="46"/>
                </a:cubicBezTo>
                <a:lnTo>
                  <a:pt x="462" y="112"/>
                </a:lnTo>
                <a:lnTo>
                  <a:pt x="803" y="453"/>
                </a:lnTo>
                <a:lnTo>
                  <a:pt x="869" y="388"/>
                </a:lnTo>
                <a:cubicBezTo>
                  <a:pt x="900" y="356"/>
                  <a:pt x="900" y="305"/>
                  <a:pt x="869" y="274"/>
                </a:cubicBezTo>
                <a:lnTo>
                  <a:pt x="641" y="46"/>
                </a:lnTo>
                <a:moveTo>
                  <a:pt x="45" y="529"/>
                </a:moveTo>
                <a:cubicBezTo>
                  <a:pt x="14" y="560"/>
                  <a:pt x="14" y="611"/>
                  <a:pt x="45" y="642"/>
                </a:cubicBezTo>
                <a:lnTo>
                  <a:pt x="272" y="870"/>
                </a:lnTo>
                <a:cubicBezTo>
                  <a:pt x="304" y="901"/>
                  <a:pt x="355" y="901"/>
                  <a:pt x="386" y="870"/>
                </a:cubicBezTo>
                <a:lnTo>
                  <a:pt x="765" y="491"/>
                </a:lnTo>
                <a:lnTo>
                  <a:pt x="424" y="149"/>
                </a:lnTo>
                <a:lnTo>
                  <a:pt x="45" y="529"/>
                </a:lnTo>
                <a:moveTo>
                  <a:pt x="481" y="282"/>
                </a:moveTo>
                <a:lnTo>
                  <a:pt x="633" y="434"/>
                </a:lnTo>
                <a:cubicBezTo>
                  <a:pt x="643" y="444"/>
                  <a:pt x="643" y="461"/>
                  <a:pt x="633" y="472"/>
                </a:cubicBezTo>
                <a:lnTo>
                  <a:pt x="405" y="699"/>
                </a:lnTo>
                <a:cubicBezTo>
                  <a:pt x="395" y="710"/>
                  <a:pt x="378" y="710"/>
                  <a:pt x="367" y="699"/>
                </a:cubicBezTo>
                <a:lnTo>
                  <a:pt x="216" y="548"/>
                </a:lnTo>
                <a:cubicBezTo>
                  <a:pt x="205" y="537"/>
                  <a:pt x="205" y="520"/>
                  <a:pt x="216" y="510"/>
                </a:cubicBezTo>
                <a:cubicBezTo>
                  <a:pt x="386" y="339"/>
                  <a:pt x="271" y="454"/>
                  <a:pt x="443" y="282"/>
                </a:cubicBezTo>
                <a:cubicBezTo>
                  <a:pt x="454" y="272"/>
                  <a:pt x="471" y="272"/>
                  <a:pt x="481" y="282"/>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85" name="Google Shape;985;p75"/>
          <p:cNvSpPr/>
          <p:nvPr/>
        </p:nvSpPr>
        <p:spPr>
          <a:xfrm>
            <a:off x="3944699" y="1435324"/>
            <a:ext cx="414736" cy="464994"/>
          </a:xfrm>
          <a:custGeom>
            <a:rect b="b" l="l" r="r" t="t"/>
            <a:pathLst>
              <a:path extrusionOk="0" h="916" w="817">
                <a:moveTo>
                  <a:pt x="806" y="522"/>
                </a:moveTo>
                <a:lnTo>
                  <a:pt x="697" y="341"/>
                </a:lnTo>
                <a:lnTo>
                  <a:pt x="697" y="646"/>
                </a:lnTo>
                <a:lnTo>
                  <a:pt x="737" y="646"/>
                </a:lnTo>
                <a:cubicBezTo>
                  <a:pt x="766" y="646"/>
                  <a:pt x="792" y="630"/>
                  <a:pt x="807" y="605"/>
                </a:cubicBezTo>
                <a:cubicBezTo>
                  <a:pt x="821" y="579"/>
                  <a:pt x="821" y="547"/>
                  <a:pt x="806" y="522"/>
                </a:cubicBezTo>
                <a:moveTo>
                  <a:pt x="322" y="296"/>
                </a:moveTo>
                <a:cubicBezTo>
                  <a:pt x="307" y="296"/>
                  <a:pt x="295" y="307"/>
                  <a:pt x="295" y="322"/>
                </a:cubicBezTo>
                <a:cubicBezTo>
                  <a:pt x="295" y="336"/>
                  <a:pt x="307" y="349"/>
                  <a:pt x="322" y="349"/>
                </a:cubicBezTo>
                <a:cubicBezTo>
                  <a:pt x="337" y="349"/>
                  <a:pt x="349" y="336"/>
                  <a:pt x="349" y="322"/>
                </a:cubicBezTo>
                <a:cubicBezTo>
                  <a:pt x="349" y="307"/>
                  <a:pt x="337" y="296"/>
                  <a:pt x="322" y="296"/>
                </a:cubicBezTo>
                <a:moveTo>
                  <a:pt x="215" y="707"/>
                </a:moveTo>
                <a:lnTo>
                  <a:pt x="215" y="684"/>
                </a:lnTo>
                <a:cubicBezTo>
                  <a:pt x="176" y="673"/>
                  <a:pt x="140" y="655"/>
                  <a:pt x="108" y="633"/>
                </a:cubicBezTo>
                <a:lnTo>
                  <a:pt x="108" y="889"/>
                </a:lnTo>
                <a:cubicBezTo>
                  <a:pt x="108" y="904"/>
                  <a:pt x="120" y="916"/>
                  <a:pt x="134" y="916"/>
                </a:cubicBezTo>
                <a:lnTo>
                  <a:pt x="510" y="916"/>
                </a:lnTo>
                <a:cubicBezTo>
                  <a:pt x="524" y="916"/>
                  <a:pt x="536" y="904"/>
                  <a:pt x="536" y="889"/>
                </a:cubicBezTo>
                <a:lnTo>
                  <a:pt x="536" y="846"/>
                </a:lnTo>
                <a:lnTo>
                  <a:pt x="307" y="813"/>
                </a:lnTo>
                <a:cubicBezTo>
                  <a:pt x="254" y="805"/>
                  <a:pt x="215" y="760"/>
                  <a:pt x="215" y="707"/>
                </a:cubicBezTo>
                <a:moveTo>
                  <a:pt x="467" y="269"/>
                </a:moveTo>
                <a:lnTo>
                  <a:pt x="498" y="251"/>
                </a:lnTo>
                <a:lnTo>
                  <a:pt x="471" y="205"/>
                </a:lnTo>
                <a:lnTo>
                  <a:pt x="439" y="223"/>
                </a:lnTo>
                <a:cubicBezTo>
                  <a:pt x="430" y="229"/>
                  <a:pt x="417" y="228"/>
                  <a:pt x="409" y="220"/>
                </a:cubicBezTo>
                <a:cubicBezTo>
                  <a:pt x="396" y="210"/>
                  <a:pt x="382" y="201"/>
                  <a:pt x="367" y="196"/>
                </a:cubicBezTo>
                <a:cubicBezTo>
                  <a:pt x="356" y="192"/>
                  <a:pt x="349" y="182"/>
                  <a:pt x="349" y="171"/>
                </a:cubicBezTo>
                <a:lnTo>
                  <a:pt x="349" y="134"/>
                </a:lnTo>
                <a:lnTo>
                  <a:pt x="295" y="134"/>
                </a:lnTo>
                <a:lnTo>
                  <a:pt x="295" y="171"/>
                </a:lnTo>
                <a:cubicBezTo>
                  <a:pt x="295" y="182"/>
                  <a:pt x="288" y="192"/>
                  <a:pt x="277" y="196"/>
                </a:cubicBezTo>
                <a:cubicBezTo>
                  <a:pt x="262" y="201"/>
                  <a:pt x="248" y="210"/>
                  <a:pt x="236" y="220"/>
                </a:cubicBezTo>
                <a:cubicBezTo>
                  <a:pt x="227" y="228"/>
                  <a:pt x="215" y="229"/>
                  <a:pt x="205" y="223"/>
                </a:cubicBezTo>
                <a:lnTo>
                  <a:pt x="173" y="205"/>
                </a:lnTo>
                <a:lnTo>
                  <a:pt x="146" y="251"/>
                </a:lnTo>
                <a:lnTo>
                  <a:pt x="178" y="269"/>
                </a:lnTo>
                <a:cubicBezTo>
                  <a:pt x="187" y="275"/>
                  <a:pt x="193" y="286"/>
                  <a:pt x="191" y="297"/>
                </a:cubicBezTo>
                <a:cubicBezTo>
                  <a:pt x="189" y="305"/>
                  <a:pt x="188" y="313"/>
                  <a:pt x="188" y="322"/>
                </a:cubicBezTo>
                <a:cubicBezTo>
                  <a:pt x="188" y="330"/>
                  <a:pt x="189" y="338"/>
                  <a:pt x="191" y="346"/>
                </a:cubicBezTo>
                <a:cubicBezTo>
                  <a:pt x="193" y="357"/>
                  <a:pt x="187" y="369"/>
                  <a:pt x="178" y="374"/>
                </a:cubicBezTo>
                <a:lnTo>
                  <a:pt x="146" y="392"/>
                </a:lnTo>
                <a:lnTo>
                  <a:pt x="173" y="439"/>
                </a:lnTo>
                <a:lnTo>
                  <a:pt x="205" y="420"/>
                </a:lnTo>
                <a:cubicBezTo>
                  <a:pt x="215" y="415"/>
                  <a:pt x="227" y="416"/>
                  <a:pt x="236" y="423"/>
                </a:cubicBezTo>
                <a:cubicBezTo>
                  <a:pt x="248" y="434"/>
                  <a:pt x="262" y="442"/>
                  <a:pt x="277" y="447"/>
                </a:cubicBezTo>
                <a:cubicBezTo>
                  <a:pt x="288" y="451"/>
                  <a:pt x="295" y="461"/>
                  <a:pt x="295" y="473"/>
                </a:cubicBezTo>
                <a:lnTo>
                  <a:pt x="295" y="509"/>
                </a:lnTo>
                <a:lnTo>
                  <a:pt x="349" y="509"/>
                </a:lnTo>
                <a:lnTo>
                  <a:pt x="349" y="473"/>
                </a:lnTo>
                <a:cubicBezTo>
                  <a:pt x="349" y="461"/>
                  <a:pt x="356" y="451"/>
                  <a:pt x="367" y="447"/>
                </a:cubicBezTo>
                <a:cubicBezTo>
                  <a:pt x="382" y="442"/>
                  <a:pt x="396" y="434"/>
                  <a:pt x="408" y="423"/>
                </a:cubicBezTo>
                <a:cubicBezTo>
                  <a:pt x="417" y="416"/>
                  <a:pt x="429" y="415"/>
                  <a:pt x="439" y="420"/>
                </a:cubicBezTo>
                <a:lnTo>
                  <a:pt x="471" y="439"/>
                </a:lnTo>
                <a:lnTo>
                  <a:pt x="498" y="392"/>
                </a:lnTo>
                <a:lnTo>
                  <a:pt x="466" y="374"/>
                </a:lnTo>
                <a:cubicBezTo>
                  <a:pt x="457" y="368"/>
                  <a:pt x="451" y="357"/>
                  <a:pt x="453" y="346"/>
                </a:cubicBezTo>
                <a:cubicBezTo>
                  <a:pt x="455" y="338"/>
                  <a:pt x="456" y="330"/>
                  <a:pt x="456" y="322"/>
                </a:cubicBezTo>
                <a:cubicBezTo>
                  <a:pt x="456" y="313"/>
                  <a:pt x="455" y="305"/>
                  <a:pt x="453" y="297"/>
                </a:cubicBezTo>
                <a:cubicBezTo>
                  <a:pt x="451" y="286"/>
                  <a:pt x="457" y="275"/>
                  <a:pt x="467" y="269"/>
                </a:cubicBezTo>
                <a:moveTo>
                  <a:pt x="322" y="403"/>
                </a:moveTo>
                <a:cubicBezTo>
                  <a:pt x="278" y="403"/>
                  <a:pt x="242" y="367"/>
                  <a:pt x="242" y="322"/>
                </a:cubicBezTo>
                <a:cubicBezTo>
                  <a:pt x="242" y="278"/>
                  <a:pt x="278" y="242"/>
                  <a:pt x="322" y="242"/>
                </a:cubicBezTo>
                <a:cubicBezTo>
                  <a:pt x="366" y="242"/>
                  <a:pt x="402" y="277"/>
                  <a:pt x="402" y="322"/>
                </a:cubicBezTo>
                <a:cubicBezTo>
                  <a:pt x="402" y="366"/>
                  <a:pt x="366" y="403"/>
                  <a:pt x="322" y="403"/>
                </a:cubicBezTo>
                <a:moveTo>
                  <a:pt x="322" y="0"/>
                </a:moveTo>
                <a:cubicBezTo>
                  <a:pt x="145" y="0"/>
                  <a:pt x="0" y="145"/>
                  <a:pt x="0" y="322"/>
                </a:cubicBezTo>
                <a:cubicBezTo>
                  <a:pt x="0" y="472"/>
                  <a:pt x="102" y="603"/>
                  <a:pt x="248" y="637"/>
                </a:cubicBezTo>
                <a:lnTo>
                  <a:pt x="268" y="642"/>
                </a:lnTo>
                <a:lnTo>
                  <a:pt x="268" y="707"/>
                </a:lnTo>
                <a:cubicBezTo>
                  <a:pt x="268" y="733"/>
                  <a:pt x="288" y="756"/>
                  <a:pt x="314" y="760"/>
                </a:cubicBezTo>
                <a:lnTo>
                  <a:pt x="582" y="798"/>
                </a:lnTo>
                <a:cubicBezTo>
                  <a:pt x="617" y="802"/>
                  <a:pt x="644" y="776"/>
                  <a:pt x="644" y="745"/>
                </a:cubicBezTo>
                <a:lnTo>
                  <a:pt x="644" y="322"/>
                </a:lnTo>
                <a:cubicBezTo>
                  <a:pt x="644" y="145"/>
                  <a:pt x="499" y="0"/>
                  <a:pt x="322" y="0"/>
                </a:cubicBezTo>
                <a:moveTo>
                  <a:pt x="548" y="284"/>
                </a:moveTo>
                <a:lnTo>
                  <a:pt x="509" y="307"/>
                </a:lnTo>
                <a:cubicBezTo>
                  <a:pt x="510" y="311"/>
                  <a:pt x="510" y="316"/>
                  <a:pt x="510" y="322"/>
                </a:cubicBezTo>
                <a:cubicBezTo>
                  <a:pt x="510" y="327"/>
                  <a:pt x="509" y="332"/>
                  <a:pt x="509" y="337"/>
                </a:cubicBezTo>
                <a:lnTo>
                  <a:pt x="548" y="359"/>
                </a:lnTo>
                <a:cubicBezTo>
                  <a:pt x="561" y="367"/>
                  <a:pt x="565" y="383"/>
                  <a:pt x="558" y="396"/>
                </a:cubicBezTo>
                <a:lnTo>
                  <a:pt x="504" y="489"/>
                </a:lnTo>
                <a:cubicBezTo>
                  <a:pt x="497" y="502"/>
                  <a:pt x="480" y="506"/>
                  <a:pt x="468" y="499"/>
                </a:cubicBezTo>
                <a:lnTo>
                  <a:pt x="428" y="476"/>
                </a:lnTo>
                <a:cubicBezTo>
                  <a:pt x="420" y="481"/>
                  <a:pt x="411" y="486"/>
                  <a:pt x="402" y="490"/>
                </a:cubicBezTo>
                <a:lnTo>
                  <a:pt x="402" y="536"/>
                </a:lnTo>
                <a:cubicBezTo>
                  <a:pt x="402" y="551"/>
                  <a:pt x="390" y="563"/>
                  <a:pt x="376" y="563"/>
                </a:cubicBezTo>
                <a:lnTo>
                  <a:pt x="268" y="563"/>
                </a:lnTo>
                <a:cubicBezTo>
                  <a:pt x="254" y="563"/>
                  <a:pt x="242" y="551"/>
                  <a:pt x="242" y="536"/>
                </a:cubicBezTo>
                <a:lnTo>
                  <a:pt x="242" y="490"/>
                </a:lnTo>
                <a:cubicBezTo>
                  <a:pt x="233" y="486"/>
                  <a:pt x="224" y="481"/>
                  <a:pt x="216" y="476"/>
                </a:cubicBezTo>
                <a:lnTo>
                  <a:pt x="177" y="498"/>
                </a:lnTo>
                <a:cubicBezTo>
                  <a:pt x="170" y="502"/>
                  <a:pt x="163" y="503"/>
                  <a:pt x="156" y="501"/>
                </a:cubicBezTo>
                <a:cubicBezTo>
                  <a:pt x="149" y="499"/>
                  <a:pt x="143" y="495"/>
                  <a:pt x="140" y="489"/>
                </a:cubicBezTo>
                <a:lnTo>
                  <a:pt x="86" y="396"/>
                </a:lnTo>
                <a:cubicBezTo>
                  <a:pt x="79" y="383"/>
                  <a:pt x="83" y="366"/>
                  <a:pt x="96" y="359"/>
                </a:cubicBezTo>
                <a:lnTo>
                  <a:pt x="135" y="337"/>
                </a:lnTo>
                <a:cubicBezTo>
                  <a:pt x="135" y="332"/>
                  <a:pt x="134" y="326"/>
                  <a:pt x="134" y="321"/>
                </a:cubicBezTo>
                <a:cubicBezTo>
                  <a:pt x="134" y="315"/>
                  <a:pt x="135" y="311"/>
                  <a:pt x="135" y="306"/>
                </a:cubicBezTo>
                <a:lnTo>
                  <a:pt x="96" y="284"/>
                </a:lnTo>
                <a:cubicBezTo>
                  <a:pt x="83" y="277"/>
                  <a:pt x="79" y="260"/>
                  <a:pt x="86" y="247"/>
                </a:cubicBezTo>
                <a:lnTo>
                  <a:pt x="140" y="154"/>
                </a:lnTo>
                <a:cubicBezTo>
                  <a:pt x="143" y="148"/>
                  <a:pt x="149" y="144"/>
                  <a:pt x="156" y="142"/>
                </a:cubicBezTo>
                <a:cubicBezTo>
                  <a:pt x="163" y="140"/>
                  <a:pt x="170" y="141"/>
                  <a:pt x="177" y="145"/>
                </a:cubicBezTo>
                <a:lnTo>
                  <a:pt x="216" y="167"/>
                </a:lnTo>
                <a:cubicBezTo>
                  <a:pt x="224" y="162"/>
                  <a:pt x="233" y="157"/>
                  <a:pt x="242" y="153"/>
                </a:cubicBezTo>
                <a:lnTo>
                  <a:pt x="242" y="107"/>
                </a:lnTo>
                <a:cubicBezTo>
                  <a:pt x="242" y="92"/>
                  <a:pt x="254" y="80"/>
                  <a:pt x="268" y="80"/>
                </a:cubicBezTo>
                <a:lnTo>
                  <a:pt x="376" y="80"/>
                </a:lnTo>
                <a:cubicBezTo>
                  <a:pt x="390" y="80"/>
                  <a:pt x="402" y="92"/>
                  <a:pt x="402" y="107"/>
                </a:cubicBezTo>
                <a:lnTo>
                  <a:pt x="402" y="153"/>
                </a:lnTo>
                <a:cubicBezTo>
                  <a:pt x="411" y="157"/>
                  <a:pt x="420" y="162"/>
                  <a:pt x="428" y="167"/>
                </a:cubicBezTo>
                <a:lnTo>
                  <a:pt x="468" y="145"/>
                </a:lnTo>
                <a:cubicBezTo>
                  <a:pt x="474" y="141"/>
                  <a:pt x="481" y="140"/>
                  <a:pt x="488" y="142"/>
                </a:cubicBezTo>
                <a:cubicBezTo>
                  <a:pt x="495" y="144"/>
                  <a:pt x="501" y="148"/>
                  <a:pt x="504" y="154"/>
                </a:cubicBezTo>
                <a:lnTo>
                  <a:pt x="558" y="247"/>
                </a:lnTo>
                <a:cubicBezTo>
                  <a:pt x="565" y="260"/>
                  <a:pt x="561" y="277"/>
                  <a:pt x="548" y="284"/>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86" name="Google Shape;986;p75"/>
          <p:cNvSpPr/>
          <p:nvPr/>
        </p:nvSpPr>
        <p:spPr>
          <a:xfrm>
            <a:off x="1541055" y="1435324"/>
            <a:ext cx="463976" cy="464994"/>
          </a:xfrm>
          <a:custGeom>
            <a:rect b="b" l="l" r="r" t="t"/>
            <a:pathLst>
              <a:path extrusionOk="0" h="916" w="914">
                <a:moveTo>
                  <a:pt x="347" y="516"/>
                </a:moveTo>
                <a:cubicBezTo>
                  <a:pt x="349" y="512"/>
                  <a:pt x="350" y="508"/>
                  <a:pt x="352" y="504"/>
                </a:cubicBezTo>
                <a:lnTo>
                  <a:pt x="344" y="491"/>
                </a:lnTo>
                <a:cubicBezTo>
                  <a:pt x="327" y="462"/>
                  <a:pt x="331" y="426"/>
                  <a:pt x="353" y="401"/>
                </a:cubicBezTo>
                <a:cubicBezTo>
                  <a:pt x="347" y="404"/>
                  <a:pt x="341" y="408"/>
                  <a:pt x="335" y="410"/>
                </a:cubicBezTo>
                <a:cubicBezTo>
                  <a:pt x="318" y="417"/>
                  <a:pt x="301" y="421"/>
                  <a:pt x="284" y="421"/>
                </a:cubicBezTo>
                <a:cubicBezTo>
                  <a:pt x="231" y="421"/>
                  <a:pt x="181" y="389"/>
                  <a:pt x="160" y="338"/>
                </a:cubicBezTo>
                <a:cubicBezTo>
                  <a:pt x="146" y="305"/>
                  <a:pt x="146" y="268"/>
                  <a:pt x="160" y="235"/>
                </a:cubicBezTo>
                <a:cubicBezTo>
                  <a:pt x="173" y="202"/>
                  <a:pt x="199" y="176"/>
                  <a:pt x="232" y="163"/>
                </a:cubicBezTo>
                <a:cubicBezTo>
                  <a:pt x="265" y="149"/>
                  <a:pt x="302" y="149"/>
                  <a:pt x="335" y="163"/>
                </a:cubicBezTo>
                <a:cubicBezTo>
                  <a:pt x="368" y="176"/>
                  <a:pt x="394" y="202"/>
                  <a:pt x="407" y="235"/>
                </a:cubicBezTo>
                <a:cubicBezTo>
                  <a:pt x="421" y="268"/>
                  <a:pt x="421" y="305"/>
                  <a:pt x="407" y="338"/>
                </a:cubicBezTo>
                <a:cubicBezTo>
                  <a:pt x="405" y="344"/>
                  <a:pt x="401" y="350"/>
                  <a:pt x="398" y="356"/>
                </a:cubicBezTo>
                <a:cubicBezTo>
                  <a:pt x="412" y="343"/>
                  <a:pt x="430" y="336"/>
                  <a:pt x="448" y="336"/>
                </a:cubicBezTo>
                <a:cubicBezTo>
                  <a:pt x="463" y="336"/>
                  <a:pt x="476" y="340"/>
                  <a:pt x="488" y="347"/>
                </a:cubicBezTo>
                <a:lnTo>
                  <a:pt x="501" y="355"/>
                </a:lnTo>
                <a:cubicBezTo>
                  <a:pt x="505" y="353"/>
                  <a:pt x="509" y="351"/>
                  <a:pt x="513" y="350"/>
                </a:cubicBezTo>
                <a:lnTo>
                  <a:pt x="517" y="335"/>
                </a:lnTo>
                <a:cubicBezTo>
                  <a:pt x="518" y="330"/>
                  <a:pt x="521" y="326"/>
                  <a:pt x="523" y="321"/>
                </a:cubicBezTo>
                <a:lnTo>
                  <a:pt x="520" y="319"/>
                </a:lnTo>
                <a:cubicBezTo>
                  <a:pt x="523" y="297"/>
                  <a:pt x="523" y="276"/>
                  <a:pt x="520" y="255"/>
                </a:cubicBezTo>
                <a:lnTo>
                  <a:pt x="556" y="228"/>
                </a:lnTo>
                <a:cubicBezTo>
                  <a:pt x="565" y="221"/>
                  <a:pt x="568" y="210"/>
                  <a:pt x="564" y="200"/>
                </a:cubicBezTo>
                <a:lnTo>
                  <a:pt x="543" y="150"/>
                </a:lnTo>
                <a:cubicBezTo>
                  <a:pt x="539" y="140"/>
                  <a:pt x="529" y="134"/>
                  <a:pt x="518" y="136"/>
                </a:cubicBezTo>
                <a:lnTo>
                  <a:pt x="473" y="142"/>
                </a:lnTo>
                <a:cubicBezTo>
                  <a:pt x="460" y="125"/>
                  <a:pt x="445" y="110"/>
                  <a:pt x="428" y="97"/>
                </a:cubicBezTo>
                <a:lnTo>
                  <a:pt x="435" y="48"/>
                </a:lnTo>
                <a:cubicBezTo>
                  <a:pt x="436" y="37"/>
                  <a:pt x="430" y="27"/>
                  <a:pt x="420" y="23"/>
                </a:cubicBezTo>
                <a:lnTo>
                  <a:pt x="371" y="2"/>
                </a:lnTo>
                <a:cubicBezTo>
                  <a:pt x="361" y="-2"/>
                  <a:pt x="349" y="1"/>
                  <a:pt x="342" y="10"/>
                </a:cubicBezTo>
                <a:lnTo>
                  <a:pt x="316" y="46"/>
                </a:lnTo>
                <a:cubicBezTo>
                  <a:pt x="295" y="43"/>
                  <a:pt x="273" y="43"/>
                  <a:pt x="252" y="46"/>
                </a:cubicBezTo>
                <a:lnTo>
                  <a:pt x="225" y="10"/>
                </a:lnTo>
                <a:cubicBezTo>
                  <a:pt x="219" y="1"/>
                  <a:pt x="207" y="-2"/>
                  <a:pt x="197" y="2"/>
                </a:cubicBezTo>
                <a:lnTo>
                  <a:pt x="147" y="23"/>
                </a:lnTo>
                <a:cubicBezTo>
                  <a:pt x="137" y="27"/>
                  <a:pt x="131" y="38"/>
                  <a:pt x="133" y="48"/>
                </a:cubicBezTo>
                <a:lnTo>
                  <a:pt x="139" y="97"/>
                </a:lnTo>
                <a:cubicBezTo>
                  <a:pt x="122" y="110"/>
                  <a:pt x="107" y="125"/>
                  <a:pt x="94" y="142"/>
                </a:cubicBezTo>
                <a:lnTo>
                  <a:pt x="50" y="136"/>
                </a:lnTo>
                <a:cubicBezTo>
                  <a:pt x="39" y="134"/>
                  <a:pt x="27" y="140"/>
                  <a:pt x="22" y="150"/>
                </a:cubicBezTo>
                <a:lnTo>
                  <a:pt x="2" y="200"/>
                </a:lnTo>
                <a:cubicBezTo>
                  <a:pt x="-2" y="210"/>
                  <a:pt x="1" y="221"/>
                  <a:pt x="10" y="228"/>
                </a:cubicBezTo>
                <a:lnTo>
                  <a:pt x="46" y="255"/>
                </a:lnTo>
                <a:cubicBezTo>
                  <a:pt x="43" y="276"/>
                  <a:pt x="43" y="297"/>
                  <a:pt x="46" y="319"/>
                </a:cubicBezTo>
                <a:lnTo>
                  <a:pt x="10" y="345"/>
                </a:lnTo>
                <a:cubicBezTo>
                  <a:pt x="1" y="352"/>
                  <a:pt x="-2" y="363"/>
                  <a:pt x="2" y="374"/>
                </a:cubicBezTo>
                <a:lnTo>
                  <a:pt x="23" y="423"/>
                </a:lnTo>
                <a:cubicBezTo>
                  <a:pt x="27" y="433"/>
                  <a:pt x="39" y="439"/>
                  <a:pt x="50" y="437"/>
                </a:cubicBezTo>
                <a:lnTo>
                  <a:pt x="94" y="431"/>
                </a:lnTo>
                <a:cubicBezTo>
                  <a:pt x="107" y="448"/>
                  <a:pt x="122" y="463"/>
                  <a:pt x="140" y="476"/>
                </a:cubicBezTo>
                <a:lnTo>
                  <a:pt x="133" y="520"/>
                </a:lnTo>
                <a:cubicBezTo>
                  <a:pt x="131" y="531"/>
                  <a:pt x="137" y="542"/>
                  <a:pt x="147" y="546"/>
                </a:cubicBezTo>
                <a:lnTo>
                  <a:pt x="197" y="566"/>
                </a:lnTo>
                <a:cubicBezTo>
                  <a:pt x="207" y="571"/>
                  <a:pt x="219" y="567"/>
                  <a:pt x="225" y="559"/>
                </a:cubicBezTo>
                <a:lnTo>
                  <a:pt x="252" y="523"/>
                </a:lnTo>
                <a:cubicBezTo>
                  <a:pt x="273" y="526"/>
                  <a:pt x="294" y="525"/>
                  <a:pt x="316" y="523"/>
                </a:cubicBezTo>
                <a:lnTo>
                  <a:pt x="318" y="526"/>
                </a:lnTo>
                <a:cubicBezTo>
                  <a:pt x="323" y="524"/>
                  <a:pt x="327" y="521"/>
                  <a:pt x="332" y="520"/>
                </a:cubicBezTo>
                <a:lnTo>
                  <a:pt x="347" y="516"/>
                </a:lnTo>
                <a:moveTo>
                  <a:pt x="896" y="572"/>
                </a:moveTo>
                <a:lnTo>
                  <a:pt x="848" y="561"/>
                </a:lnTo>
                <a:cubicBezTo>
                  <a:pt x="843" y="541"/>
                  <a:pt x="835" y="521"/>
                  <a:pt x="824" y="502"/>
                </a:cubicBezTo>
                <a:lnTo>
                  <a:pt x="847" y="464"/>
                </a:lnTo>
                <a:cubicBezTo>
                  <a:pt x="853" y="455"/>
                  <a:pt x="851" y="443"/>
                  <a:pt x="843" y="435"/>
                </a:cubicBezTo>
                <a:lnTo>
                  <a:pt x="805" y="397"/>
                </a:lnTo>
                <a:cubicBezTo>
                  <a:pt x="798" y="389"/>
                  <a:pt x="786" y="388"/>
                  <a:pt x="776" y="393"/>
                </a:cubicBezTo>
                <a:lnTo>
                  <a:pt x="738" y="416"/>
                </a:lnTo>
                <a:cubicBezTo>
                  <a:pt x="719" y="406"/>
                  <a:pt x="700" y="398"/>
                  <a:pt x="679" y="392"/>
                </a:cubicBezTo>
                <a:lnTo>
                  <a:pt x="668" y="348"/>
                </a:lnTo>
                <a:cubicBezTo>
                  <a:pt x="665" y="338"/>
                  <a:pt x="656" y="330"/>
                  <a:pt x="645" y="330"/>
                </a:cubicBezTo>
                <a:lnTo>
                  <a:pt x="591" y="330"/>
                </a:lnTo>
                <a:cubicBezTo>
                  <a:pt x="580" y="330"/>
                  <a:pt x="571" y="338"/>
                  <a:pt x="568" y="348"/>
                </a:cubicBezTo>
                <a:lnTo>
                  <a:pt x="557" y="392"/>
                </a:lnTo>
                <a:cubicBezTo>
                  <a:pt x="536" y="398"/>
                  <a:pt x="516" y="406"/>
                  <a:pt x="498" y="416"/>
                </a:cubicBezTo>
                <a:lnTo>
                  <a:pt x="460" y="393"/>
                </a:lnTo>
                <a:cubicBezTo>
                  <a:pt x="450" y="388"/>
                  <a:pt x="438" y="389"/>
                  <a:pt x="430" y="397"/>
                </a:cubicBezTo>
                <a:lnTo>
                  <a:pt x="393" y="435"/>
                </a:lnTo>
                <a:cubicBezTo>
                  <a:pt x="385" y="443"/>
                  <a:pt x="383" y="455"/>
                  <a:pt x="389" y="464"/>
                </a:cubicBezTo>
                <a:lnTo>
                  <a:pt x="412" y="502"/>
                </a:lnTo>
                <a:cubicBezTo>
                  <a:pt x="401" y="521"/>
                  <a:pt x="393" y="541"/>
                  <a:pt x="388" y="561"/>
                </a:cubicBezTo>
                <a:lnTo>
                  <a:pt x="344" y="572"/>
                </a:lnTo>
                <a:cubicBezTo>
                  <a:pt x="333" y="575"/>
                  <a:pt x="326" y="585"/>
                  <a:pt x="326" y="596"/>
                </a:cubicBezTo>
                <a:lnTo>
                  <a:pt x="326" y="649"/>
                </a:lnTo>
                <a:cubicBezTo>
                  <a:pt x="326" y="660"/>
                  <a:pt x="334" y="670"/>
                  <a:pt x="344" y="672"/>
                </a:cubicBezTo>
                <a:lnTo>
                  <a:pt x="388" y="683"/>
                </a:lnTo>
                <a:cubicBezTo>
                  <a:pt x="393" y="704"/>
                  <a:pt x="401" y="724"/>
                  <a:pt x="412" y="742"/>
                </a:cubicBezTo>
                <a:lnTo>
                  <a:pt x="389" y="781"/>
                </a:lnTo>
                <a:cubicBezTo>
                  <a:pt x="383" y="790"/>
                  <a:pt x="385" y="802"/>
                  <a:pt x="393" y="810"/>
                </a:cubicBezTo>
                <a:lnTo>
                  <a:pt x="430" y="848"/>
                </a:lnTo>
                <a:cubicBezTo>
                  <a:pt x="438" y="855"/>
                  <a:pt x="450" y="857"/>
                  <a:pt x="460" y="851"/>
                </a:cubicBezTo>
                <a:lnTo>
                  <a:pt x="498" y="828"/>
                </a:lnTo>
                <a:cubicBezTo>
                  <a:pt x="516" y="839"/>
                  <a:pt x="536" y="847"/>
                  <a:pt x="557" y="853"/>
                </a:cubicBezTo>
                <a:lnTo>
                  <a:pt x="568" y="898"/>
                </a:lnTo>
                <a:cubicBezTo>
                  <a:pt x="571" y="909"/>
                  <a:pt x="580" y="916"/>
                  <a:pt x="591" y="916"/>
                </a:cubicBezTo>
                <a:lnTo>
                  <a:pt x="645" y="916"/>
                </a:lnTo>
                <a:cubicBezTo>
                  <a:pt x="656" y="916"/>
                  <a:pt x="665" y="909"/>
                  <a:pt x="668" y="898"/>
                </a:cubicBezTo>
                <a:lnTo>
                  <a:pt x="679" y="853"/>
                </a:lnTo>
                <a:cubicBezTo>
                  <a:pt x="700" y="847"/>
                  <a:pt x="720" y="839"/>
                  <a:pt x="738" y="828"/>
                </a:cubicBezTo>
                <a:lnTo>
                  <a:pt x="777" y="851"/>
                </a:lnTo>
                <a:cubicBezTo>
                  <a:pt x="786" y="857"/>
                  <a:pt x="798" y="855"/>
                  <a:pt x="806" y="848"/>
                </a:cubicBezTo>
                <a:lnTo>
                  <a:pt x="844" y="810"/>
                </a:lnTo>
                <a:cubicBezTo>
                  <a:pt x="851" y="802"/>
                  <a:pt x="853" y="790"/>
                  <a:pt x="847" y="781"/>
                </a:cubicBezTo>
                <a:lnTo>
                  <a:pt x="824" y="742"/>
                </a:lnTo>
                <a:cubicBezTo>
                  <a:pt x="835" y="724"/>
                  <a:pt x="843" y="704"/>
                  <a:pt x="849" y="683"/>
                </a:cubicBezTo>
                <a:lnTo>
                  <a:pt x="896" y="672"/>
                </a:lnTo>
                <a:cubicBezTo>
                  <a:pt x="906" y="670"/>
                  <a:pt x="914" y="660"/>
                  <a:pt x="914" y="649"/>
                </a:cubicBezTo>
                <a:lnTo>
                  <a:pt x="914" y="596"/>
                </a:lnTo>
                <a:cubicBezTo>
                  <a:pt x="914" y="585"/>
                  <a:pt x="906" y="575"/>
                  <a:pt x="896" y="572"/>
                </a:cubicBezTo>
                <a:moveTo>
                  <a:pt x="619" y="756"/>
                </a:moveTo>
                <a:cubicBezTo>
                  <a:pt x="545" y="756"/>
                  <a:pt x="485" y="696"/>
                  <a:pt x="485" y="622"/>
                </a:cubicBezTo>
                <a:cubicBezTo>
                  <a:pt x="485" y="548"/>
                  <a:pt x="545" y="488"/>
                  <a:pt x="619" y="488"/>
                </a:cubicBezTo>
                <a:cubicBezTo>
                  <a:pt x="693" y="488"/>
                  <a:pt x="753" y="548"/>
                  <a:pt x="753" y="622"/>
                </a:cubicBezTo>
                <a:cubicBezTo>
                  <a:pt x="753" y="696"/>
                  <a:pt x="693" y="756"/>
                  <a:pt x="619" y="756"/>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87" name="Google Shape;987;p75"/>
          <p:cNvSpPr/>
          <p:nvPr/>
        </p:nvSpPr>
        <p:spPr>
          <a:xfrm>
            <a:off x="3163958" y="1435324"/>
            <a:ext cx="464991" cy="464486"/>
          </a:xfrm>
          <a:custGeom>
            <a:rect b="b" l="l" r="r" t="t"/>
            <a:pathLst>
              <a:path extrusionOk="0" h="915" w="916">
                <a:moveTo>
                  <a:pt x="243" y="324"/>
                </a:moveTo>
                <a:cubicBezTo>
                  <a:pt x="228" y="324"/>
                  <a:pt x="217" y="336"/>
                  <a:pt x="217" y="351"/>
                </a:cubicBezTo>
                <a:cubicBezTo>
                  <a:pt x="217" y="366"/>
                  <a:pt x="228" y="378"/>
                  <a:pt x="243" y="378"/>
                </a:cubicBezTo>
                <a:cubicBezTo>
                  <a:pt x="257" y="378"/>
                  <a:pt x="270" y="366"/>
                  <a:pt x="270" y="351"/>
                </a:cubicBezTo>
                <a:cubicBezTo>
                  <a:pt x="270" y="336"/>
                  <a:pt x="257" y="324"/>
                  <a:pt x="243" y="324"/>
                </a:cubicBezTo>
                <a:moveTo>
                  <a:pt x="915" y="396"/>
                </a:moveTo>
                <a:lnTo>
                  <a:pt x="861" y="235"/>
                </a:lnTo>
                <a:cubicBezTo>
                  <a:pt x="859" y="228"/>
                  <a:pt x="854" y="223"/>
                  <a:pt x="848" y="219"/>
                </a:cubicBezTo>
                <a:lnTo>
                  <a:pt x="753" y="173"/>
                </a:lnTo>
                <a:lnTo>
                  <a:pt x="753" y="243"/>
                </a:lnTo>
                <a:cubicBezTo>
                  <a:pt x="753" y="257"/>
                  <a:pt x="743" y="269"/>
                  <a:pt x="729" y="270"/>
                </a:cubicBezTo>
                <a:cubicBezTo>
                  <a:pt x="713" y="272"/>
                  <a:pt x="700" y="259"/>
                  <a:pt x="700" y="244"/>
                </a:cubicBezTo>
                <a:lnTo>
                  <a:pt x="700" y="102"/>
                </a:lnTo>
                <a:lnTo>
                  <a:pt x="642" y="13"/>
                </a:lnTo>
                <a:cubicBezTo>
                  <a:pt x="635" y="3"/>
                  <a:pt x="622" y="-2"/>
                  <a:pt x="611" y="2"/>
                </a:cubicBezTo>
                <a:lnTo>
                  <a:pt x="485" y="44"/>
                </a:lnTo>
                <a:lnTo>
                  <a:pt x="485" y="431"/>
                </a:lnTo>
                <a:lnTo>
                  <a:pt x="565" y="431"/>
                </a:lnTo>
                <a:cubicBezTo>
                  <a:pt x="579" y="431"/>
                  <a:pt x="591" y="442"/>
                  <a:pt x="592" y="456"/>
                </a:cubicBezTo>
                <a:cubicBezTo>
                  <a:pt x="594" y="471"/>
                  <a:pt x="581" y="485"/>
                  <a:pt x="566" y="485"/>
                </a:cubicBezTo>
                <a:lnTo>
                  <a:pt x="485" y="485"/>
                </a:lnTo>
                <a:lnTo>
                  <a:pt x="485" y="878"/>
                </a:lnTo>
                <a:lnTo>
                  <a:pt x="554" y="913"/>
                </a:lnTo>
                <a:cubicBezTo>
                  <a:pt x="564" y="918"/>
                  <a:pt x="576" y="916"/>
                  <a:pt x="585" y="908"/>
                </a:cubicBezTo>
                <a:lnTo>
                  <a:pt x="635" y="857"/>
                </a:lnTo>
                <a:lnTo>
                  <a:pt x="739" y="805"/>
                </a:lnTo>
                <a:cubicBezTo>
                  <a:pt x="748" y="801"/>
                  <a:pt x="753" y="790"/>
                  <a:pt x="753" y="780"/>
                </a:cubicBezTo>
                <a:lnTo>
                  <a:pt x="753" y="689"/>
                </a:lnTo>
                <a:lnTo>
                  <a:pt x="848" y="643"/>
                </a:lnTo>
                <a:cubicBezTo>
                  <a:pt x="857" y="638"/>
                  <a:pt x="863" y="629"/>
                  <a:pt x="863" y="619"/>
                </a:cubicBezTo>
                <a:lnTo>
                  <a:pt x="863" y="538"/>
                </a:lnTo>
                <a:lnTo>
                  <a:pt x="781" y="538"/>
                </a:lnTo>
                <a:cubicBezTo>
                  <a:pt x="768" y="538"/>
                  <a:pt x="756" y="529"/>
                  <a:pt x="754" y="516"/>
                </a:cubicBezTo>
                <a:cubicBezTo>
                  <a:pt x="751" y="499"/>
                  <a:pt x="764" y="485"/>
                  <a:pt x="780" y="485"/>
                </a:cubicBezTo>
                <a:lnTo>
                  <a:pt x="879" y="485"/>
                </a:lnTo>
                <a:lnTo>
                  <a:pt x="914" y="416"/>
                </a:lnTo>
                <a:cubicBezTo>
                  <a:pt x="917" y="410"/>
                  <a:pt x="917" y="402"/>
                  <a:pt x="915" y="396"/>
                </a:cubicBezTo>
                <a:moveTo>
                  <a:pt x="700" y="426"/>
                </a:moveTo>
                <a:lnTo>
                  <a:pt x="700" y="565"/>
                </a:lnTo>
                <a:cubicBezTo>
                  <a:pt x="700" y="576"/>
                  <a:pt x="694" y="585"/>
                  <a:pt x="685" y="589"/>
                </a:cubicBezTo>
                <a:lnTo>
                  <a:pt x="592" y="636"/>
                </a:lnTo>
                <a:lnTo>
                  <a:pt x="592" y="726"/>
                </a:lnTo>
                <a:cubicBezTo>
                  <a:pt x="592" y="739"/>
                  <a:pt x="582" y="752"/>
                  <a:pt x="568" y="753"/>
                </a:cubicBezTo>
                <a:cubicBezTo>
                  <a:pt x="552" y="754"/>
                  <a:pt x="539" y="742"/>
                  <a:pt x="539" y="726"/>
                </a:cubicBezTo>
                <a:lnTo>
                  <a:pt x="539" y="619"/>
                </a:lnTo>
                <a:cubicBezTo>
                  <a:pt x="539" y="609"/>
                  <a:pt x="544" y="600"/>
                  <a:pt x="554" y="595"/>
                </a:cubicBezTo>
                <a:lnTo>
                  <a:pt x="646" y="549"/>
                </a:lnTo>
                <a:lnTo>
                  <a:pt x="646" y="426"/>
                </a:lnTo>
                <a:cubicBezTo>
                  <a:pt x="615" y="415"/>
                  <a:pt x="592" y="386"/>
                  <a:pt x="592" y="351"/>
                </a:cubicBezTo>
                <a:cubicBezTo>
                  <a:pt x="592" y="348"/>
                  <a:pt x="593" y="344"/>
                  <a:pt x="593" y="341"/>
                </a:cubicBezTo>
                <a:lnTo>
                  <a:pt x="554" y="321"/>
                </a:lnTo>
                <a:cubicBezTo>
                  <a:pt x="545" y="317"/>
                  <a:pt x="539" y="307"/>
                  <a:pt x="539" y="297"/>
                </a:cubicBezTo>
                <a:lnTo>
                  <a:pt x="539" y="191"/>
                </a:lnTo>
                <a:cubicBezTo>
                  <a:pt x="539" y="177"/>
                  <a:pt x="549" y="165"/>
                  <a:pt x="563" y="163"/>
                </a:cubicBezTo>
                <a:cubicBezTo>
                  <a:pt x="579" y="162"/>
                  <a:pt x="592" y="174"/>
                  <a:pt x="592" y="190"/>
                </a:cubicBezTo>
                <a:lnTo>
                  <a:pt x="592" y="281"/>
                </a:lnTo>
                <a:lnTo>
                  <a:pt x="617" y="293"/>
                </a:lnTo>
                <a:cubicBezTo>
                  <a:pt x="634" y="277"/>
                  <a:pt x="657" y="268"/>
                  <a:pt x="682" y="271"/>
                </a:cubicBezTo>
                <a:cubicBezTo>
                  <a:pt x="719" y="275"/>
                  <a:pt x="749" y="305"/>
                  <a:pt x="753" y="342"/>
                </a:cubicBezTo>
                <a:cubicBezTo>
                  <a:pt x="757" y="381"/>
                  <a:pt x="733" y="414"/>
                  <a:pt x="700" y="426"/>
                </a:cubicBezTo>
                <a:moveTo>
                  <a:pt x="275" y="12"/>
                </a:moveTo>
                <a:lnTo>
                  <a:pt x="217" y="101"/>
                </a:lnTo>
                <a:lnTo>
                  <a:pt x="217" y="242"/>
                </a:lnTo>
                <a:cubicBezTo>
                  <a:pt x="217" y="256"/>
                  <a:pt x="207" y="269"/>
                  <a:pt x="193" y="270"/>
                </a:cubicBezTo>
                <a:cubicBezTo>
                  <a:pt x="177" y="271"/>
                  <a:pt x="163" y="259"/>
                  <a:pt x="163" y="243"/>
                </a:cubicBezTo>
                <a:lnTo>
                  <a:pt x="163" y="173"/>
                </a:lnTo>
                <a:lnTo>
                  <a:pt x="69" y="219"/>
                </a:lnTo>
                <a:cubicBezTo>
                  <a:pt x="63" y="222"/>
                  <a:pt x="58" y="228"/>
                  <a:pt x="56" y="235"/>
                </a:cubicBezTo>
                <a:lnTo>
                  <a:pt x="2" y="396"/>
                </a:lnTo>
                <a:cubicBezTo>
                  <a:pt x="0" y="403"/>
                  <a:pt x="0" y="410"/>
                  <a:pt x="4" y="416"/>
                </a:cubicBezTo>
                <a:lnTo>
                  <a:pt x="38" y="485"/>
                </a:lnTo>
                <a:lnTo>
                  <a:pt x="136" y="485"/>
                </a:lnTo>
                <a:cubicBezTo>
                  <a:pt x="149" y="485"/>
                  <a:pt x="161" y="494"/>
                  <a:pt x="163" y="507"/>
                </a:cubicBezTo>
                <a:cubicBezTo>
                  <a:pt x="166" y="524"/>
                  <a:pt x="153" y="538"/>
                  <a:pt x="137" y="538"/>
                </a:cubicBezTo>
                <a:lnTo>
                  <a:pt x="54" y="538"/>
                </a:lnTo>
                <a:lnTo>
                  <a:pt x="54" y="619"/>
                </a:lnTo>
                <a:cubicBezTo>
                  <a:pt x="54" y="629"/>
                  <a:pt x="60" y="638"/>
                  <a:pt x="69" y="643"/>
                </a:cubicBezTo>
                <a:lnTo>
                  <a:pt x="163" y="689"/>
                </a:lnTo>
                <a:lnTo>
                  <a:pt x="163" y="780"/>
                </a:lnTo>
                <a:cubicBezTo>
                  <a:pt x="163" y="790"/>
                  <a:pt x="169" y="801"/>
                  <a:pt x="178" y="805"/>
                </a:cubicBezTo>
                <a:lnTo>
                  <a:pt x="282" y="857"/>
                </a:lnTo>
                <a:lnTo>
                  <a:pt x="332" y="908"/>
                </a:lnTo>
                <a:cubicBezTo>
                  <a:pt x="340" y="916"/>
                  <a:pt x="353" y="918"/>
                  <a:pt x="363" y="913"/>
                </a:cubicBezTo>
                <a:lnTo>
                  <a:pt x="432" y="878"/>
                </a:lnTo>
                <a:lnTo>
                  <a:pt x="432" y="485"/>
                </a:lnTo>
                <a:lnTo>
                  <a:pt x="352" y="485"/>
                </a:lnTo>
                <a:cubicBezTo>
                  <a:pt x="338" y="485"/>
                  <a:pt x="326" y="474"/>
                  <a:pt x="324" y="460"/>
                </a:cubicBezTo>
                <a:cubicBezTo>
                  <a:pt x="323" y="444"/>
                  <a:pt x="336" y="431"/>
                  <a:pt x="351" y="431"/>
                </a:cubicBezTo>
                <a:lnTo>
                  <a:pt x="432" y="431"/>
                </a:lnTo>
                <a:lnTo>
                  <a:pt x="432" y="44"/>
                </a:lnTo>
                <a:lnTo>
                  <a:pt x="306" y="2"/>
                </a:lnTo>
                <a:cubicBezTo>
                  <a:pt x="294" y="-2"/>
                  <a:pt x="282" y="2"/>
                  <a:pt x="275" y="12"/>
                </a:cubicBezTo>
                <a:moveTo>
                  <a:pt x="349" y="163"/>
                </a:moveTo>
                <a:cubicBezTo>
                  <a:pt x="365" y="162"/>
                  <a:pt x="378" y="174"/>
                  <a:pt x="378" y="190"/>
                </a:cubicBezTo>
                <a:lnTo>
                  <a:pt x="378" y="297"/>
                </a:lnTo>
                <a:cubicBezTo>
                  <a:pt x="378" y="307"/>
                  <a:pt x="372" y="317"/>
                  <a:pt x="363" y="321"/>
                </a:cubicBezTo>
                <a:lnTo>
                  <a:pt x="323" y="341"/>
                </a:lnTo>
                <a:cubicBezTo>
                  <a:pt x="324" y="344"/>
                  <a:pt x="324" y="347"/>
                  <a:pt x="324" y="351"/>
                </a:cubicBezTo>
                <a:cubicBezTo>
                  <a:pt x="324" y="386"/>
                  <a:pt x="302" y="415"/>
                  <a:pt x="271" y="426"/>
                </a:cubicBezTo>
                <a:lnTo>
                  <a:pt x="271" y="549"/>
                </a:lnTo>
                <a:lnTo>
                  <a:pt x="363" y="595"/>
                </a:lnTo>
                <a:cubicBezTo>
                  <a:pt x="372" y="599"/>
                  <a:pt x="378" y="609"/>
                  <a:pt x="378" y="619"/>
                </a:cubicBezTo>
                <a:lnTo>
                  <a:pt x="378" y="725"/>
                </a:lnTo>
                <a:cubicBezTo>
                  <a:pt x="378" y="739"/>
                  <a:pt x="367" y="752"/>
                  <a:pt x="353" y="753"/>
                </a:cubicBezTo>
                <a:cubicBezTo>
                  <a:pt x="338" y="754"/>
                  <a:pt x="324" y="742"/>
                  <a:pt x="324" y="726"/>
                </a:cubicBezTo>
                <a:lnTo>
                  <a:pt x="324" y="636"/>
                </a:lnTo>
                <a:lnTo>
                  <a:pt x="232" y="589"/>
                </a:lnTo>
                <a:cubicBezTo>
                  <a:pt x="223" y="585"/>
                  <a:pt x="217" y="576"/>
                  <a:pt x="217" y="565"/>
                </a:cubicBezTo>
                <a:lnTo>
                  <a:pt x="217" y="426"/>
                </a:lnTo>
                <a:cubicBezTo>
                  <a:pt x="184" y="415"/>
                  <a:pt x="161" y="383"/>
                  <a:pt x="164" y="345"/>
                </a:cubicBezTo>
                <a:cubicBezTo>
                  <a:pt x="166" y="306"/>
                  <a:pt x="198" y="274"/>
                  <a:pt x="238" y="271"/>
                </a:cubicBezTo>
                <a:cubicBezTo>
                  <a:pt x="262" y="269"/>
                  <a:pt x="284" y="278"/>
                  <a:pt x="299" y="293"/>
                </a:cubicBezTo>
                <a:lnTo>
                  <a:pt x="324" y="281"/>
                </a:lnTo>
                <a:lnTo>
                  <a:pt x="324" y="191"/>
                </a:lnTo>
                <a:cubicBezTo>
                  <a:pt x="324" y="177"/>
                  <a:pt x="335" y="165"/>
                  <a:pt x="349" y="163"/>
                </a:cubicBezTo>
                <a:moveTo>
                  <a:pt x="672" y="324"/>
                </a:moveTo>
                <a:cubicBezTo>
                  <a:pt x="658" y="324"/>
                  <a:pt x="646" y="336"/>
                  <a:pt x="646" y="351"/>
                </a:cubicBezTo>
                <a:cubicBezTo>
                  <a:pt x="646" y="366"/>
                  <a:pt x="657" y="378"/>
                  <a:pt x="672" y="378"/>
                </a:cubicBezTo>
                <a:cubicBezTo>
                  <a:pt x="686" y="378"/>
                  <a:pt x="699" y="366"/>
                  <a:pt x="699" y="351"/>
                </a:cubicBezTo>
                <a:cubicBezTo>
                  <a:pt x="699" y="336"/>
                  <a:pt x="687" y="324"/>
                  <a:pt x="672" y="324"/>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88" name="Google Shape;988;p75"/>
          <p:cNvSpPr/>
          <p:nvPr/>
        </p:nvSpPr>
        <p:spPr>
          <a:xfrm>
            <a:off x="2352760" y="1435324"/>
            <a:ext cx="465499" cy="466009"/>
          </a:xfrm>
          <a:custGeom>
            <a:rect b="b" l="l" r="r" t="t"/>
            <a:pathLst>
              <a:path extrusionOk="0" h="918" w="917">
                <a:moveTo>
                  <a:pt x="267" y="566"/>
                </a:moveTo>
                <a:cubicBezTo>
                  <a:pt x="267" y="581"/>
                  <a:pt x="279" y="593"/>
                  <a:pt x="294" y="593"/>
                </a:cubicBezTo>
                <a:cubicBezTo>
                  <a:pt x="308" y="593"/>
                  <a:pt x="321" y="581"/>
                  <a:pt x="321" y="566"/>
                </a:cubicBezTo>
                <a:cubicBezTo>
                  <a:pt x="321" y="551"/>
                  <a:pt x="308" y="539"/>
                  <a:pt x="294" y="539"/>
                </a:cubicBezTo>
                <a:cubicBezTo>
                  <a:pt x="279" y="539"/>
                  <a:pt x="267" y="551"/>
                  <a:pt x="267" y="566"/>
                </a:cubicBezTo>
                <a:moveTo>
                  <a:pt x="162" y="166"/>
                </a:moveTo>
                <a:cubicBezTo>
                  <a:pt x="71" y="178"/>
                  <a:pt x="0" y="257"/>
                  <a:pt x="0" y="352"/>
                </a:cubicBezTo>
                <a:cubicBezTo>
                  <a:pt x="0" y="403"/>
                  <a:pt x="22" y="451"/>
                  <a:pt x="59" y="486"/>
                </a:cubicBezTo>
                <a:cubicBezTo>
                  <a:pt x="56" y="478"/>
                  <a:pt x="53" y="469"/>
                  <a:pt x="53" y="459"/>
                </a:cubicBezTo>
                <a:cubicBezTo>
                  <a:pt x="53" y="413"/>
                  <a:pt x="93" y="375"/>
                  <a:pt x="140" y="379"/>
                </a:cubicBezTo>
                <a:cubicBezTo>
                  <a:pt x="179" y="382"/>
                  <a:pt x="211" y="414"/>
                  <a:pt x="214" y="453"/>
                </a:cubicBezTo>
                <a:cubicBezTo>
                  <a:pt x="217" y="500"/>
                  <a:pt x="180" y="539"/>
                  <a:pt x="134" y="539"/>
                </a:cubicBezTo>
                <a:cubicBezTo>
                  <a:pt x="102" y="539"/>
                  <a:pt x="74" y="520"/>
                  <a:pt x="61" y="493"/>
                </a:cubicBezTo>
                <a:cubicBezTo>
                  <a:pt x="57" y="508"/>
                  <a:pt x="53" y="524"/>
                  <a:pt x="53" y="539"/>
                </a:cubicBezTo>
                <a:cubicBezTo>
                  <a:pt x="53" y="610"/>
                  <a:pt x="100" y="671"/>
                  <a:pt x="166" y="692"/>
                </a:cubicBezTo>
                <a:cubicBezTo>
                  <a:pt x="163" y="703"/>
                  <a:pt x="161" y="715"/>
                  <a:pt x="161" y="727"/>
                </a:cubicBezTo>
                <a:cubicBezTo>
                  <a:pt x="161" y="797"/>
                  <a:pt x="214" y="855"/>
                  <a:pt x="282" y="862"/>
                </a:cubicBezTo>
                <a:cubicBezTo>
                  <a:pt x="303" y="898"/>
                  <a:pt x="340" y="917"/>
                  <a:pt x="377" y="917"/>
                </a:cubicBezTo>
                <a:cubicBezTo>
                  <a:pt x="396" y="917"/>
                  <a:pt x="414" y="911"/>
                  <a:pt x="431" y="902"/>
                </a:cubicBezTo>
                <a:lnTo>
                  <a:pt x="431" y="696"/>
                </a:lnTo>
                <a:cubicBezTo>
                  <a:pt x="422" y="699"/>
                  <a:pt x="413" y="700"/>
                  <a:pt x="404" y="700"/>
                </a:cubicBezTo>
                <a:cubicBezTo>
                  <a:pt x="367" y="700"/>
                  <a:pt x="334" y="675"/>
                  <a:pt x="325" y="641"/>
                </a:cubicBezTo>
                <a:cubicBezTo>
                  <a:pt x="315" y="645"/>
                  <a:pt x="305" y="647"/>
                  <a:pt x="295" y="647"/>
                </a:cubicBezTo>
                <a:cubicBezTo>
                  <a:pt x="248" y="647"/>
                  <a:pt x="210" y="607"/>
                  <a:pt x="215" y="559"/>
                </a:cubicBezTo>
                <a:cubicBezTo>
                  <a:pt x="218" y="522"/>
                  <a:pt x="246" y="492"/>
                  <a:pt x="283" y="487"/>
                </a:cubicBezTo>
                <a:cubicBezTo>
                  <a:pt x="332" y="480"/>
                  <a:pt x="377" y="518"/>
                  <a:pt x="377" y="566"/>
                </a:cubicBezTo>
                <a:lnTo>
                  <a:pt x="377" y="619"/>
                </a:lnTo>
                <a:cubicBezTo>
                  <a:pt x="377" y="632"/>
                  <a:pt x="386" y="644"/>
                  <a:pt x="399" y="646"/>
                </a:cubicBezTo>
                <a:cubicBezTo>
                  <a:pt x="416" y="649"/>
                  <a:pt x="431" y="636"/>
                  <a:pt x="431" y="620"/>
                </a:cubicBezTo>
                <a:lnTo>
                  <a:pt x="431" y="364"/>
                </a:lnTo>
                <a:cubicBezTo>
                  <a:pt x="415" y="373"/>
                  <a:pt x="396" y="379"/>
                  <a:pt x="377" y="379"/>
                </a:cubicBezTo>
                <a:cubicBezTo>
                  <a:pt x="333" y="379"/>
                  <a:pt x="294" y="353"/>
                  <a:pt x="277" y="316"/>
                </a:cubicBezTo>
                <a:cubicBezTo>
                  <a:pt x="266" y="322"/>
                  <a:pt x="254" y="325"/>
                  <a:pt x="240" y="325"/>
                </a:cubicBezTo>
                <a:cubicBezTo>
                  <a:pt x="191" y="325"/>
                  <a:pt x="151" y="280"/>
                  <a:pt x="161" y="228"/>
                </a:cubicBezTo>
                <a:cubicBezTo>
                  <a:pt x="167" y="197"/>
                  <a:pt x="193" y="172"/>
                  <a:pt x="224" y="165"/>
                </a:cubicBezTo>
                <a:cubicBezTo>
                  <a:pt x="276" y="155"/>
                  <a:pt x="321" y="195"/>
                  <a:pt x="321" y="245"/>
                </a:cubicBezTo>
                <a:lnTo>
                  <a:pt x="321" y="271"/>
                </a:lnTo>
                <a:cubicBezTo>
                  <a:pt x="321" y="301"/>
                  <a:pt x="347" y="325"/>
                  <a:pt x="377" y="325"/>
                </a:cubicBezTo>
                <a:cubicBezTo>
                  <a:pt x="407" y="325"/>
                  <a:pt x="431" y="301"/>
                  <a:pt x="431" y="271"/>
                </a:cubicBezTo>
                <a:lnTo>
                  <a:pt x="431" y="20"/>
                </a:lnTo>
                <a:cubicBezTo>
                  <a:pt x="406" y="8"/>
                  <a:pt x="376" y="2"/>
                  <a:pt x="348" y="2"/>
                </a:cubicBezTo>
                <a:cubicBezTo>
                  <a:pt x="253" y="1"/>
                  <a:pt x="175" y="74"/>
                  <a:pt x="162" y="166"/>
                </a:cubicBezTo>
                <a:moveTo>
                  <a:pt x="214" y="244"/>
                </a:moveTo>
                <a:cubicBezTo>
                  <a:pt x="214" y="259"/>
                  <a:pt x="226" y="271"/>
                  <a:pt x="241" y="271"/>
                </a:cubicBezTo>
                <a:cubicBezTo>
                  <a:pt x="255" y="271"/>
                  <a:pt x="267" y="258"/>
                  <a:pt x="267" y="244"/>
                </a:cubicBezTo>
                <a:cubicBezTo>
                  <a:pt x="267" y="229"/>
                  <a:pt x="255" y="218"/>
                  <a:pt x="241" y="218"/>
                </a:cubicBezTo>
                <a:cubicBezTo>
                  <a:pt x="226" y="218"/>
                  <a:pt x="214" y="230"/>
                  <a:pt x="214" y="244"/>
                </a:cubicBezTo>
                <a:moveTo>
                  <a:pt x="160" y="459"/>
                </a:moveTo>
                <a:cubicBezTo>
                  <a:pt x="160" y="444"/>
                  <a:pt x="147" y="432"/>
                  <a:pt x="133" y="432"/>
                </a:cubicBezTo>
                <a:cubicBezTo>
                  <a:pt x="118" y="432"/>
                  <a:pt x="107" y="444"/>
                  <a:pt x="107" y="459"/>
                </a:cubicBezTo>
                <a:cubicBezTo>
                  <a:pt x="107" y="474"/>
                  <a:pt x="118" y="486"/>
                  <a:pt x="133" y="486"/>
                </a:cubicBezTo>
                <a:cubicBezTo>
                  <a:pt x="147" y="486"/>
                  <a:pt x="160" y="474"/>
                  <a:pt x="160" y="459"/>
                </a:cubicBezTo>
                <a:moveTo>
                  <a:pt x="782" y="540"/>
                </a:moveTo>
                <a:cubicBezTo>
                  <a:pt x="732" y="540"/>
                  <a:pt x="693" y="494"/>
                  <a:pt x="703" y="443"/>
                </a:cubicBezTo>
                <a:cubicBezTo>
                  <a:pt x="709" y="411"/>
                  <a:pt x="734" y="386"/>
                  <a:pt x="766" y="380"/>
                </a:cubicBezTo>
                <a:cubicBezTo>
                  <a:pt x="817" y="370"/>
                  <a:pt x="863" y="409"/>
                  <a:pt x="863" y="459"/>
                </a:cubicBezTo>
                <a:cubicBezTo>
                  <a:pt x="863" y="469"/>
                  <a:pt x="861" y="478"/>
                  <a:pt x="858" y="487"/>
                </a:cubicBezTo>
                <a:cubicBezTo>
                  <a:pt x="895" y="451"/>
                  <a:pt x="917" y="403"/>
                  <a:pt x="917" y="351"/>
                </a:cubicBezTo>
                <a:cubicBezTo>
                  <a:pt x="917" y="256"/>
                  <a:pt x="845" y="177"/>
                  <a:pt x="753" y="165"/>
                </a:cubicBezTo>
                <a:cubicBezTo>
                  <a:pt x="741" y="73"/>
                  <a:pt x="662" y="0"/>
                  <a:pt x="567" y="0"/>
                </a:cubicBezTo>
                <a:cubicBezTo>
                  <a:pt x="538" y="0"/>
                  <a:pt x="509" y="6"/>
                  <a:pt x="484" y="18"/>
                </a:cubicBezTo>
                <a:lnTo>
                  <a:pt x="484" y="393"/>
                </a:lnTo>
                <a:cubicBezTo>
                  <a:pt x="500" y="384"/>
                  <a:pt x="520" y="378"/>
                  <a:pt x="540" y="378"/>
                </a:cubicBezTo>
                <a:cubicBezTo>
                  <a:pt x="599" y="378"/>
                  <a:pt x="647" y="427"/>
                  <a:pt x="647" y="486"/>
                </a:cubicBezTo>
                <a:lnTo>
                  <a:pt x="647" y="491"/>
                </a:lnTo>
                <a:cubicBezTo>
                  <a:pt x="680" y="503"/>
                  <a:pt x="703" y="535"/>
                  <a:pt x="701" y="572"/>
                </a:cubicBezTo>
                <a:cubicBezTo>
                  <a:pt x="698" y="612"/>
                  <a:pt x="666" y="644"/>
                  <a:pt x="626" y="646"/>
                </a:cubicBezTo>
                <a:cubicBezTo>
                  <a:pt x="579" y="650"/>
                  <a:pt x="540" y="613"/>
                  <a:pt x="540" y="566"/>
                </a:cubicBezTo>
                <a:cubicBezTo>
                  <a:pt x="540" y="531"/>
                  <a:pt x="562" y="502"/>
                  <a:pt x="594" y="491"/>
                </a:cubicBezTo>
                <a:lnTo>
                  <a:pt x="594" y="487"/>
                </a:lnTo>
                <a:cubicBezTo>
                  <a:pt x="594" y="463"/>
                  <a:pt x="579" y="442"/>
                  <a:pt x="556" y="435"/>
                </a:cubicBezTo>
                <a:cubicBezTo>
                  <a:pt x="520" y="424"/>
                  <a:pt x="484" y="451"/>
                  <a:pt x="484" y="486"/>
                </a:cubicBezTo>
                <a:lnTo>
                  <a:pt x="484" y="904"/>
                </a:lnTo>
                <a:cubicBezTo>
                  <a:pt x="500" y="913"/>
                  <a:pt x="520" y="918"/>
                  <a:pt x="540" y="918"/>
                </a:cubicBezTo>
                <a:cubicBezTo>
                  <a:pt x="577" y="918"/>
                  <a:pt x="612" y="900"/>
                  <a:pt x="633" y="863"/>
                </a:cubicBezTo>
                <a:cubicBezTo>
                  <a:pt x="701" y="857"/>
                  <a:pt x="755" y="798"/>
                  <a:pt x="755" y="728"/>
                </a:cubicBezTo>
                <a:cubicBezTo>
                  <a:pt x="755" y="716"/>
                  <a:pt x="753" y="704"/>
                  <a:pt x="750" y="693"/>
                </a:cubicBezTo>
                <a:cubicBezTo>
                  <a:pt x="816" y="672"/>
                  <a:pt x="863" y="610"/>
                  <a:pt x="863" y="540"/>
                </a:cubicBezTo>
                <a:cubicBezTo>
                  <a:pt x="863" y="524"/>
                  <a:pt x="860" y="509"/>
                  <a:pt x="855" y="493"/>
                </a:cubicBezTo>
                <a:cubicBezTo>
                  <a:pt x="842" y="521"/>
                  <a:pt x="814" y="540"/>
                  <a:pt x="782" y="540"/>
                </a:cubicBezTo>
                <a:moveTo>
                  <a:pt x="673" y="325"/>
                </a:moveTo>
                <a:cubicBezTo>
                  <a:pt x="629" y="325"/>
                  <a:pt x="593" y="289"/>
                  <a:pt x="593" y="245"/>
                </a:cubicBezTo>
                <a:cubicBezTo>
                  <a:pt x="593" y="200"/>
                  <a:pt x="629" y="164"/>
                  <a:pt x="673" y="164"/>
                </a:cubicBezTo>
                <a:cubicBezTo>
                  <a:pt x="718" y="164"/>
                  <a:pt x="754" y="200"/>
                  <a:pt x="754" y="245"/>
                </a:cubicBezTo>
                <a:cubicBezTo>
                  <a:pt x="754" y="289"/>
                  <a:pt x="718" y="325"/>
                  <a:pt x="673" y="325"/>
                </a:cubicBezTo>
                <a:moveTo>
                  <a:pt x="673" y="218"/>
                </a:moveTo>
                <a:cubicBezTo>
                  <a:pt x="659" y="218"/>
                  <a:pt x="647" y="229"/>
                  <a:pt x="647" y="244"/>
                </a:cubicBezTo>
                <a:cubicBezTo>
                  <a:pt x="647" y="258"/>
                  <a:pt x="658" y="271"/>
                  <a:pt x="673" y="271"/>
                </a:cubicBezTo>
                <a:cubicBezTo>
                  <a:pt x="687" y="271"/>
                  <a:pt x="700" y="259"/>
                  <a:pt x="700" y="244"/>
                </a:cubicBezTo>
                <a:cubicBezTo>
                  <a:pt x="700" y="230"/>
                  <a:pt x="688" y="218"/>
                  <a:pt x="673" y="218"/>
                </a:cubicBezTo>
                <a:moveTo>
                  <a:pt x="754" y="459"/>
                </a:moveTo>
                <a:cubicBezTo>
                  <a:pt x="754" y="474"/>
                  <a:pt x="765" y="486"/>
                  <a:pt x="780" y="486"/>
                </a:cubicBezTo>
                <a:cubicBezTo>
                  <a:pt x="794" y="486"/>
                  <a:pt x="807" y="474"/>
                  <a:pt x="807" y="459"/>
                </a:cubicBezTo>
                <a:cubicBezTo>
                  <a:pt x="807" y="444"/>
                  <a:pt x="795" y="432"/>
                  <a:pt x="780" y="432"/>
                </a:cubicBezTo>
                <a:cubicBezTo>
                  <a:pt x="766" y="432"/>
                  <a:pt x="754" y="444"/>
                  <a:pt x="754" y="459"/>
                </a:cubicBezTo>
                <a:moveTo>
                  <a:pt x="620" y="593"/>
                </a:moveTo>
                <a:cubicBezTo>
                  <a:pt x="634" y="593"/>
                  <a:pt x="646" y="580"/>
                  <a:pt x="646" y="566"/>
                </a:cubicBezTo>
                <a:cubicBezTo>
                  <a:pt x="646" y="551"/>
                  <a:pt x="634" y="540"/>
                  <a:pt x="620" y="540"/>
                </a:cubicBezTo>
                <a:cubicBezTo>
                  <a:pt x="605" y="540"/>
                  <a:pt x="593" y="552"/>
                  <a:pt x="593" y="566"/>
                </a:cubicBezTo>
                <a:cubicBezTo>
                  <a:pt x="593" y="581"/>
                  <a:pt x="605" y="593"/>
                  <a:pt x="620" y="593"/>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89" name="Google Shape;989;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ICON PACK</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ALTERNATIVE RESSOURCEN</a:t>
            </a:r>
            <a:endParaRPr/>
          </a:p>
        </p:txBody>
      </p:sp>
      <p:sp>
        <p:nvSpPr>
          <p:cNvPr id="995" name="Google Shape;995;p76"/>
          <p:cNvSpPr txBox="1"/>
          <p:nvPr>
            <p:ph idx="1" type="body"/>
          </p:nvPr>
        </p:nvSpPr>
        <p:spPr>
          <a:xfrm>
            <a:off x="720000" y="1063350"/>
            <a:ext cx="7704000" cy="11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Hier ist eine Auswahl an alternativen Ressourcen im gleichen Stil wie diese Vorlage:</a:t>
            </a:r>
            <a:endParaRPr/>
          </a:p>
          <a:p>
            <a:pPr indent="0" lvl="0" marL="0" rtl="0" algn="l">
              <a:spcBef>
                <a:spcPts val="1000"/>
              </a:spcBef>
              <a:spcAft>
                <a:spcPts val="0"/>
              </a:spcAft>
              <a:buNone/>
            </a:pPr>
            <a:r>
              <a:rPr b="1" lang="de"/>
              <a:t>Vektoren</a:t>
            </a:r>
            <a:endParaRPr b="1"/>
          </a:p>
          <a:p>
            <a:pPr indent="-304800" lvl="0" marL="320040" rtl="0" algn="l">
              <a:spcBef>
                <a:spcPts val="1000"/>
              </a:spcBef>
              <a:spcAft>
                <a:spcPts val="600"/>
              </a:spcAft>
              <a:buSzPts val="1200"/>
              <a:buFont typeface="Archivo"/>
              <a:buChar char="●"/>
            </a:pPr>
            <a:r>
              <a:rPr lang="de" u="sng">
                <a:hlinkClick r:id="rId3"/>
              </a:rPr>
              <a:t>Realistic vertical poster template for cyber monday sale</a:t>
            </a:r>
            <a:endParaRPr/>
          </a:p>
        </p:txBody>
      </p:sp>
      <p:pic>
        <p:nvPicPr>
          <p:cNvPr id="996" name="Google Shape;996;p76"/>
          <p:cNvPicPr preferRelativeResize="0"/>
          <p:nvPr/>
        </p:nvPicPr>
        <p:blipFill rotWithShape="1">
          <a:blip r:embed="rId4">
            <a:alphaModFix/>
          </a:blip>
          <a:srcRect b="14670" l="5609" r="3332" t="7869"/>
          <a:stretch/>
        </p:blipFill>
        <p:spPr>
          <a:xfrm>
            <a:off x="845438" y="2959925"/>
            <a:ext cx="2819123" cy="657225"/>
          </a:xfrm>
          <a:prstGeom prst="rect">
            <a:avLst/>
          </a:prstGeom>
          <a:noFill/>
          <a:ln>
            <a:noFill/>
          </a:ln>
        </p:spPr>
      </p:pic>
      <p:pic>
        <p:nvPicPr>
          <p:cNvPr id="997" name="Google Shape;997;p76"/>
          <p:cNvPicPr preferRelativeResize="0"/>
          <p:nvPr/>
        </p:nvPicPr>
        <p:blipFill rotWithShape="1">
          <a:blip r:embed="rId5">
            <a:alphaModFix/>
          </a:blip>
          <a:srcRect b="7515" l="10642" r="5430" t="11322"/>
          <a:stretch/>
        </p:blipFill>
        <p:spPr>
          <a:xfrm rot="5400000">
            <a:off x="4454563" y="2968500"/>
            <a:ext cx="1162050" cy="1278249"/>
          </a:xfrm>
          <a:prstGeom prst="rect">
            <a:avLst/>
          </a:prstGeom>
          <a:noFill/>
          <a:ln>
            <a:noFill/>
          </a:ln>
        </p:spPr>
      </p:pic>
      <p:pic>
        <p:nvPicPr>
          <p:cNvPr id="998" name="Google Shape;998;p76"/>
          <p:cNvPicPr preferRelativeResize="0"/>
          <p:nvPr/>
        </p:nvPicPr>
        <p:blipFill rotWithShape="1">
          <a:blip r:embed="rId6">
            <a:alphaModFix/>
          </a:blip>
          <a:srcRect b="13565" l="3338" r="2888" t="28463"/>
          <a:stretch/>
        </p:blipFill>
        <p:spPr>
          <a:xfrm>
            <a:off x="840538" y="3937250"/>
            <a:ext cx="2828924" cy="381000"/>
          </a:xfrm>
          <a:prstGeom prst="rect">
            <a:avLst/>
          </a:prstGeom>
          <a:noFill/>
          <a:ln>
            <a:noFill/>
          </a:ln>
        </p:spPr>
      </p:pic>
      <p:grpSp>
        <p:nvGrpSpPr>
          <p:cNvPr id="999" name="Google Shape;999;p76"/>
          <p:cNvGrpSpPr/>
          <p:nvPr/>
        </p:nvGrpSpPr>
        <p:grpSpPr>
          <a:xfrm>
            <a:off x="6304092" y="3058773"/>
            <a:ext cx="2119900" cy="1097699"/>
            <a:chOff x="5906417" y="3058773"/>
            <a:chExt cx="2119900" cy="1097699"/>
          </a:xfrm>
        </p:grpSpPr>
        <p:pic>
          <p:nvPicPr>
            <p:cNvPr id="1000" name="Google Shape;1000;p76"/>
            <p:cNvPicPr preferRelativeResize="0"/>
            <p:nvPr/>
          </p:nvPicPr>
          <p:blipFill rotWithShape="1">
            <a:blip r:embed="rId7">
              <a:alphaModFix/>
            </a:blip>
            <a:srcRect b="11440" l="7429" r="7070" t="27964"/>
            <a:stretch/>
          </p:blipFill>
          <p:spPr>
            <a:xfrm rot="5400000">
              <a:off x="5493592" y="3471598"/>
              <a:ext cx="1097699" cy="272050"/>
            </a:xfrm>
            <a:prstGeom prst="rect">
              <a:avLst/>
            </a:prstGeom>
            <a:noFill/>
            <a:ln>
              <a:noFill/>
            </a:ln>
          </p:spPr>
        </p:pic>
        <p:pic>
          <p:nvPicPr>
            <p:cNvPr id="1001" name="Google Shape;1001;p76"/>
            <p:cNvPicPr preferRelativeResize="0"/>
            <p:nvPr/>
          </p:nvPicPr>
          <p:blipFill rotWithShape="1">
            <a:blip r:embed="rId7">
              <a:alphaModFix/>
            </a:blip>
            <a:srcRect b="11440" l="7429" r="7070" t="27964"/>
            <a:stretch/>
          </p:blipFill>
          <p:spPr>
            <a:xfrm flipH="1" rot="-5400000">
              <a:off x="7341442" y="3471598"/>
              <a:ext cx="1097699" cy="2720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RESSOURCEN</a:t>
            </a:r>
            <a:endParaRPr/>
          </a:p>
        </p:txBody>
      </p:sp>
      <p:sp>
        <p:nvSpPr>
          <p:cNvPr id="1007" name="Google Shape;1007;p77"/>
          <p:cNvSpPr txBox="1"/>
          <p:nvPr>
            <p:ph idx="1" type="body"/>
          </p:nvPr>
        </p:nvSpPr>
        <p:spPr>
          <a:xfrm>
            <a:off x="720000" y="1063350"/>
            <a:ext cx="7704000" cy="35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Haben dir die Ressourcen in dieser Vorlage gefallen? Erhalte sie auf diesen Webseiten:</a:t>
            </a:r>
            <a:endParaRPr/>
          </a:p>
          <a:p>
            <a:pPr indent="0" lvl="0" marL="0" rtl="0" algn="l">
              <a:spcBef>
                <a:spcPts val="1000"/>
              </a:spcBef>
              <a:spcAft>
                <a:spcPts val="0"/>
              </a:spcAft>
              <a:buNone/>
            </a:pPr>
            <a:r>
              <a:rPr b="1" lang="de"/>
              <a:t>Vektoren</a:t>
            </a:r>
            <a:endParaRPr b="1"/>
          </a:p>
          <a:p>
            <a:pPr indent="-304800" lvl="0" marL="320040" rtl="0" algn="l">
              <a:spcBef>
                <a:spcPts val="0"/>
              </a:spcBef>
              <a:spcAft>
                <a:spcPts val="0"/>
              </a:spcAft>
              <a:buSzPts val="1200"/>
              <a:buFont typeface="Archivo"/>
              <a:buChar char="●"/>
            </a:pPr>
            <a:r>
              <a:rPr lang="de" u="sng">
                <a:hlinkClick r:id="rId3"/>
              </a:rPr>
              <a:t>Realistic background for cyber monday sale I</a:t>
            </a:r>
            <a:endParaRPr/>
          </a:p>
          <a:p>
            <a:pPr indent="-304800" lvl="0" marL="320040" rtl="0" algn="l">
              <a:spcBef>
                <a:spcPts val="0"/>
              </a:spcBef>
              <a:spcAft>
                <a:spcPts val="0"/>
              </a:spcAft>
              <a:buSzPts val="1200"/>
              <a:buFont typeface="Archivo"/>
              <a:buChar char="●"/>
            </a:pPr>
            <a:r>
              <a:rPr lang="de" u="sng">
                <a:hlinkClick r:id="rId4"/>
              </a:rPr>
              <a:t>Realistic background for cyber monday sale II</a:t>
            </a:r>
            <a:endParaRPr/>
          </a:p>
          <a:p>
            <a:pPr indent="-304800" lvl="0" marL="320040" rtl="0" algn="l">
              <a:spcBef>
                <a:spcPts val="0"/>
              </a:spcBef>
              <a:spcAft>
                <a:spcPts val="0"/>
              </a:spcAft>
              <a:buSzPts val="1200"/>
              <a:buFont typeface="Archivo"/>
              <a:buChar char="●"/>
            </a:pPr>
            <a:r>
              <a:rPr lang="de" u="sng">
                <a:hlinkClick r:id="rId5"/>
              </a:rPr>
              <a:t>Realistic cyber monday sale banner</a:t>
            </a:r>
            <a:endParaRPr/>
          </a:p>
          <a:p>
            <a:pPr indent="-304800" lvl="0" marL="320040" rtl="0" algn="l">
              <a:spcBef>
                <a:spcPts val="0"/>
              </a:spcBef>
              <a:spcAft>
                <a:spcPts val="0"/>
              </a:spcAft>
              <a:buSzPts val="1200"/>
              <a:buFont typeface="Archivo"/>
              <a:buChar char="●"/>
            </a:pPr>
            <a:r>
              <a:rPr lang="de" u="sng">
                <a:hlinkClick r:id="rId6"/>
              </a:rPr>
              <a:t>Realistic landing page template for cyber monday sale</a:t>
            </a:r>
            <a:endParaRPr/>
          </a:p>
          <a:p>
            <a:pPr indent="0" lvl="0" marL="0" rtl="0" algn="l">
              <a:spcBef>
                <a:spcPts val="600"/>
              </a:spcBef>
              <a:spcAft>
                <a:spcPts val="0"/>
              </a:spcAft>
              <a:buNone/>
            </a:pPr>
            <a:r>
              <a:rPr b="1" lang="de"/>
              <a:t>Fotos</a:t>
            </a:r>
            <a:endParaRPr b="1"/>
          </a:p>
          <a:p>
            <a:pPr indent="-304800" lvl="0" marL="320040" rtl="0" algn="l">
              <a:spcBef>
                <a:spcPts val="0"/>
              </a:spcBef>
              <a:spcAft>
                <a:spcPts val="0"/>
              </a:spcAft>
              <a:buSzPts val="1200"/>
              <a:buFont typeface="Archivo Light"/>
              <a:buChar char="●"/>
            </a:pPr>
            <a:r>
              <a:rPr lang="de" u="sng">
                <a:hlinkClick r:id="rId7"/>
              </a:rPr>
              <a:t>Home made robot on desk</a:t>
            </a:r>
            <a:endParaRPr/>
          </a:p>
          <a:p>
            <a:pPr indent="-304800" lvl="0" marL="320040" rtl="0" algn="l">
              <a:spcBef>
                <a:spcPts val="0"/>
              </a:spcBef>
              <a:spcAft>
                <a:spcPts val="0"/>
              </a:spcAft>
              <a:buSzPts val="1200"/>
              <a:buFont typeface="Archivo Light"/>
              <a:buChar char="●"/>
            </a:pPr>
            <a:r>
              <a:rPr lang="de" u="sng">
                <a:hlinkClick r:id="rId8"/>
              </a:rPr>
              <a:t>Man with tablet learning to make robot</a:t>
            </a:r>
            <a:endParaRPr/>
          </a:p>
          <a:p>
            <a:pPr indent="-304800" lvl="0" marL="320040" rtl="0" algn="l">
              <a:spcBef>
                <a:spcPts val="0"/>
              </a:spcBef>
              <a:spcAft>
                <a:spcPts val="0"/>
              </a:spcAft>
              <a:buSzPts val="1200"/>
              <a:buFont typeface="Archivo Light"/>
              <a:buChar char="●"/>
            </a:pPr>
            <a:r>
              <a:rPr lang="de" u="sng">
                <a:hlinkClick r:id="rId9"/>
              </a:rPr>
              <a:t>Woman having video call on laptop</a:t>
            </a:r>
            <a:endParaRPr/>
          </a:p>
          <a:p>
            <a:pPr indent="-304800" lvl="0" marL="320040" rtl="0" algn="l">
              <a:spcBef>
                <a:spcPts val="0"/>
              </a:spcBef>
              <a:spcAft>
                <a:spcPts val="0"/>
              </a:spcAft>
              <a:buSzPts val="1200"/>
              <a:buFont typeface="Archivo Light"/>
              <a:buChar char="●"/>
            </a:pPr>
            <a:r>
              <a:rPr lang="de" u="sng">
                <a:hlinkClick r:id="rId10"/>
              </a:rPr>
              <a:t>Male barista with tattoos serving coffee at the counter</a:t>
            </a:r>
            <a:endParaRPr/>
          </a:p>
          <a:p>
            <a:pPr indent="-304800" lvl="0" marL="320040" rtl="0" algn="l">
              <a:spcBef>
                <a:spcPts val="0"/>
              </a:spcBef>
              <a:spcAft>
                <a:spcPts val="0"/>
              </a:spcAft>
              <a:buSzPts val="1200"/>
              <a:buFont typeface="Archivo Light"/>
              <a:buChar char="●"/>
            </a:pPr>
            <a:r>
              <a:rPr lang="de" u="sng">
                <a:hlinkClick r:id="rId11"/>
              </a:rPr>
              <a:t>Front view of beautiful girl with yellow hoodie</a:t>
            </a:r>
            <a:endParaRPr/>
          </a:p>
          <a:p>
            <a:pPr indent="0" lvl="0" marL="0" rtl="0" algn="l">
              <a:spcBef>
                <a:spcPts val="1000"/>
              </a:spcBef>
              <a:spcAft>
                <a:spcPts val="0"/>
              </a:spcAft>
              <a:buNone/>
            </a:pPr>
            <a:r>
              <a:rPr b="1" lang="de"/>
              <a:t>Icon Pack</a:t>
            </a:r>
            <a:endParaRPr b="1"/>
          </a:p>
          <a:p>
            <a:pPr indent="-304800" lvl="0" marL="320040" rtl="0" algn="l">
              <a:spcBef>
                <a:spcPts val="0"/>
              </a:spcBef>
              <a:spcAft>
                <a:spcPts val="0"/>
              </a:spcAft>
              <a:buSzPts val="1200"/>
              <a:buFont typeface="Archivo Light"/>
              <a:buChar char="●"/>
            </a:pPr>
            <a:r>
              <a:rPr lang="de" u="sng">
                <a:hlinkClick r:id="rId12"/>
              </a:rPr>
              <a:t>Icon Pack: Artificial Intelligence | Filled</a:t>
            </a:r>
            <a:endParaRPr/>
          </a:p>
          <a:p>
            <a:pPr indent="0" lvl="0" marL="0" rtl="0" algn="l">
              <a:spcBef>
                <a:spcPts val="2400"/>
              </a:spcBef>
              <a:spcAft>
                <a:spcPts val="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1" name="Shape 1011"/>
        <p:cNvGrpSpPr/>
        <p:nvPr/>
      </p:nvGrpSpPr>
      <p:grpSpPr>
        <a:xfrm>
          <a:off x="0" y="0"/>
          <a:ext cx="0" cy="0"/>
          <a:chOff x="0" y="0"/>
          <a:chExt cx="0" cy="0"/>
        </a:xfrm>
      </p:grpSpPr>
      <p:sp>
        <p:nvSpPr>
          <p:cNvPr id="1012" name="Google Shape;1012;p7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Instructions for use</a:t>
            </a:r>
            <a:endParaRPr/>
          </a:p>
        </p:txBody>
      </p:sp>
      <p:sp>
        <p:nvSpPr>
          <p:cNvPr id="1013" name="Google Shape;1013;p78"/>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de" sz="1100">
                <a:solidFill>
                  <a:schemeClr val="lt1"/>
                </a:solidFill>
              </a:rPr>
              <a:t>If you have a free account, in order to use this template, you must credit </a:t>
            </a:r>
            <a:r>
              <a:rPr b="1" lang="de" sz="1100" u="sng">
                <a:solidFill>
                  <a:schemeClr val="dk2"/>
                </a:solidFill>
                <a:hlinkClick r:id="rId3">
                  <a:extLst>
                    <a:ext uri="{A12FA001-AC4F-418D-AE19-62706E023703}">
                      <ahyp:hlinkClr val="tx"/>
                    </a:ext>
                  </a:extLst>
                </a:hlinkClick>
              </a:rPr>
              <a:t>Slidesgo</a:t>
            </a:r>
            <a:r>
              <a:rPr b="1" lang="de" sz="1100">
                <a:solidFill>
                  <a:schemeClr val="dk2"/>
                </a:solidFill>
              </a:rPr>
              <a:t> </a:t>
            </a:r>
            <a:r>
              <a:rPr lang="de" sz="1100">
                <a:solidFill>
                  <a:schemeClr val="lt1"/>
                </a:solidFill>
              </a:rPr>
              <a:t>by keeping the </a:t>
            </a:r>
            <a:r>
              <a:rPr b="1" lang="de" sz="1100" u="sng">
                <a:solidFill>
                  <a:schemeClr val="hlink"/>
                </a:solidFill>
                <a:hlinkClick action="ppaction://hlinksldjump" r:id="rId4"/>
              </a:rPr>
              <a:t>Thanks</a:t>
            </a:r>
            <a:r>
              <a:rPr b="1" lang="de" sz="1100">
                <a:solidFill>
                  <a:schemeClr val="dk2"/>
                </a:solidFill>
              </a:rPr>
              <a:t> </a:t>
            </a:r>
            <a:r>
              <a:rPr lang="de"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de"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de"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de"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de"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de"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de"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de"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de"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de"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de"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de" sz="1100" u="sng">
                <a:solidFill>
                  <a:schemeClr val="dk2"/>
                </a:solidFill>
                <a:hlinkClick r:id="rId5">
                  <a:extLst>
                    <a:ext uri="{A12FA001-AC4F-418D-AE19-62706E023703}">
                      <ahyp:hlinkClr val="tx"/>
                    </a:ext>
                  </a:extLst>
                </a:hlinkClick>
              </a:rPr>
              <a:t>https://slidesgo.com/faqs</a:t>
            </a:r>
            <a:r>
              <a:rPr lang="de" sz="1100">
                <a:solidFill>
                  <a:schemeClr val="lt1"/>
                </a:solidFill>
              </a:rPr>
              <a:t> and </a:t>
            </a:r>
            <a:r>
              <a:rPr b="1" lang="de"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3"/>
          <p:cNvSpPr txBox="1"/>
          <p:nvPr>
            <p:ph type="title"/>
          </p:nvPr>
        </p:nvSpPr>
        <p:spPr>
          <a:xfrm>
            <a:off x="2135550" y="1522704"/>
            <a:ext cx="4872900" cy="150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de"/>
              <a:t>Wow!</a:t>
            </a:r>
            <a:endParaRPr/>
          </a:p>
        </p:txBody>
      </p:sp>
      <p:sp>
        <p:nvSpPr>
          <p:cNvPr id="426" name="Google Shape;426;p43"/>
          <p:cNvSpPr txBox="1"/>
          <p:nvPr>
            <p:ph idx="1" type="subTitle"/>
          </p:nvPr>
        </p:nvSpPr>
        <p:spPr>
          <a:xfrm>
            <a:off x="2135550" y="2842638"/>
            <a:ext cx="48729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In diesem Teil der Präsentation kannst du dich vorstellen, deine E-Mail-Adresse nennen...</a:t>
            </a:r>
            <a:endParaRPr/>
          </a:p>
        </p:txBody>
      </p:sp>
      <p:grpSp>
        <p:nvGrpSpPr>
          <p:cNvPr id="427" name="Google Shape;427;p43"/>
          <p:cNvGrpSpPr/>
          <p:nvPr/>
        </p:nvGrpSpPr>
        <p:grpSpPr>
          <a:xfrm>
            <a:off x="-9533" y="-7"/>
            <a:ext cx="2400327" cy="4724750"/>
            <a:chOff x="177793" y="152400"/>
            <a:chExt cx="2292357" cy="4512224"/>
          </a:xfrm>
        </p:grpSpPr>
        <p:pic>
          <p:nvPicPr>
            <p:cNvPr id="428" name="Google Shape;428;p43"/>
            <p:cNvPicPr preferRelativeResize="0"/>
            <p:nvPr/>
          </p:nvPicPr>
          <p:blipFill>
            <a:blip r:embed="rId3">
              <a:alphaModFix/>
            </a:blip>
            <a:stretch>
              <a:fillRect/>
            </a:stretch>
          </p:blipFill>
          <p:spPr>
            <a:xfrm rot="5400000">
              <a:off x="-668274" y="3042918"/>
              <a:ext cx="2467773" cy="775639"/>
            </a:xfrm>
            <a:prstGeom prst="rect">
              <a:avLst/>
            </a:prstGeom>
            <a:noFill/>
            <a:ln>
              <a:noFill/>
            </a:ln>
          </p:spPr>
        </p:pic>
        <p:pic>
          <p:nvPicPr>
            <p:cNvPr id="429" name="Google Shape;429;p43"/>
            <p:cNvPicPr preferRelativeResize="0"/>
            <p:nvPr/>
          </p:nvPicPr>
          <p:blipFill rotWithShape="1">
            <a:blip r:embed="rId4">
              <a:alphaModFix/>
            </a:blip>
            <a:srcRect b="6182" l="50000" r="0" t="0"/>
            <a:stretch/>
          </p:blipFill>
          <p:spPr>
            <a:xfrm rot="5400000">
              <a:off x="109262" y="220938"/>
              <a:ext cx="2429426" cy="2292350"/>
            </a:xfrm>
            <a:prstGeom prst="rect">
              <a:avLst/>
            </a:prstGeom>
            <a:noFill/>
            <a:ln>
              <a:noFill/>
            </a:ln>
          </p:spPr>
        </p:pic>
      </p:grpSp>
      <p:grpSp>
        <p:nvGrpSpPr>
          <p:cNvPr id="430" name="Google Shape;430;p43"/>
          <p:cNvGrpSpPr/>
          <p:nvPr/>
        </p:nvGrpSpPr>
        <p:grpSpPr>
          <a:xfrm>
            <a:off x="6528101" y="407029"/>
            <a:ext cx="2854722" cy="5057501"/>
            <a:chOff x="6456869" y="482600"/>
            <a:chExt cx="2726313" cy="4830008"/>
          </a:xfrm>
        </p:grpSpPr>
        <p:grpSp>
          <p:nvGrpSpPr>
            <p:cNvPr id="431" name="Google Shape;431;p43"/>
            <p:cNvGrpSpPr/>
            <p:nvPr/>
          </p:nvGrpSpPr>
          <p:grpSpPr>
            <a:xfrm>
              <a:off x="6673843" y="482600"/>
              <a:ext cx="2292357" cy="4512224"/>
              <a:chOff x="6667493" y="482600"/>
              <a:chExt cx="2292357" cy="4512224"/>
            </a:xfrm>
          </p:grpSpPr>
          <p:pic>
            <p:nvPicPr>
              <p:cNvPr id="432" name="Google Shape;432;p43"/>
              <p:cNvPicPr preferRelativeResize="0"/>
              <p:nvPr/>
            </p:nvPicPr>
            <p:blipFill>
              <a:blip r:embed="rId3">
                <a:alphaModFix/>
              </a:blip>
              <a:stretch>
                <a:fillRect/>
              </a:stretch>
            </p:blipFill>
            <p:spPr>
              <a:xfrm rot="-5400000">
                <a:off x="7338144" y="1328667"/>
                <a:ext cx="2467773" cy="775639"/>
              </a:xfrm>
              <a:prstGeom prst="rect">
                <a:avLst/>
              </a:prstGeom>
              <a:noFill/>
              <a:ln>
                <a:noFill/>
              </a:ln>
            </p:spPr>
          </p:pic>
          <p:pic>
            <p:nvPicPr>
              <p:cNvPr id="433" name="Google Shape;433;p43"/>
              <p:cNvPicPr preferRelativeResize="0"/>
              <p:nvPr/>
            </p:nvPicPr>
            <p:blipFill rotWithShape="1">
              <a:blip r:embed="rId4">
                <a:alphaModFix/>
              </a:blip>
              <a:srcRect b="6182" l="50000" r="0" t="0"/>
              <a:stretch/>
            </p:blipFill>
            <p:spPr>
              <a:xfrm rot="-5400000">
                <a:off x="6598955" y="2633936"/>
                <a:ext cx="2429426" cy="2292350"/>
              </a:xfrm>
              <a:prstGeom prst="rect">
                <a:avLst/>
              </a:prstGeom>
              <a:noFill/>
              <a:ln>
                <a:noFill/>
              </a:ln>
            </p:spPr>
          </p:pic>
        </p:grpSp>
        <p:pic>
          <p:nvPicPr>
            <p:cNvPr id="434" name="Google Shape;434;p43"/>
            <p:cNvPicPr preferRelativeResize="0"/>
            <p:nvPr/>
          </p:nvPicPr>
          <p:blipFill>
            <a:blip r:embed="rId5">
              <a:alphaModFix/>
            </a:blip>
            <a:stretch>
              <a:fillRect/>
            </a:stretch>
          </p:blipFill>
          <p:spPr>
            <a:xfrm rot="-2700000">
              <a:off x="6586139" y="3255544"/>
              <a:ext cx="2467772" cy="1387816"/>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7" name="Shape 1017"/>
        <p:cNvGrpSpPr/>
        <p:nvPr/>
      </p:nvGrpSpPr>
      <p:grpSpPr>
        <a:xfrm>
          <a:off x="0" y="0"/>
          <a:ext cx="0" cy="0"/>
          <a:chOff x="0" y="0"/>
          <a:chExt cx="0" cy="0"/>
        </a:xfrm>
      </p:grpSpPr>
      <p:sp>
        <p:nvSpPr>
          <p:cNvPr id="1018" name="Google Shape;1018;p79"/>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de" sz="1100">
                <a:solidFill>
                  <a:schemeClr val="lt1"/>
                </a:solidFill>
              </a:rPr>
              <a:t>As a Premium user, you can use this template without attributing </a:t>
            </a:r>
            <a:r>
              <a:rPr b="1" lang="de" sz="1100" u="sng">
                <a:solidFill>
                  <a:schemeClr val="dk2"/>
                </a:solidFill>
                <a:hlinkClick r:id="rId3">
                  <a:extLst>
                    <a:ext uri="{A12FA001-AC4F-418D-AE19-62706E023703}">
                      <ahyp:hlinkClr val="tx"/>
                    </a:ext>
                  </a:extLst>
                </a:hlinkClick>
              </a:rPr>
              <a:t>Slidesgo</a:t>
            </a:r>
            <a:r>
              <a:rPr b="1" lang="de" sz="1100">
                <a:solidFill>
                  <a:schemeClr val="dk2"/>
                </a:solidFill>
              </a:rPr>
              <a:t> </a:t>
            </a:r>
            <a:r>
              <a:rPr lang="de" sz="1100">
                <a:solidFill>
                  <a:schemeClr val="lt1"/>
                </a:solidFill>
              </a:rPr>
              <a:t>or keeping the "</a:t>
            </a:r>
            <a:r>
              <a:rPr b="1" lang="de" sz="1100" u="sng">
                <a:solidFill>
                  <a:schemeClr val="hlink"/>
                </a:solidFill>
                <a:hlinkClick action="ppaction://hlinksldjump" r:id="rId4"/>
              </a:rPr>
              <a:t>Thanks</a:t>
            </a:r>
            <a:r>
              <a:rPr lang="de"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de"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de"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de"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de"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de"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de"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de"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de"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de"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de"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de"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de" sz="1100" u="sng">
                <a:solidFill>
                  <a:schemeClr val="dk2"/>
                </a:solidFill>
                <a:hlinkClick r:id="rId5">
                  <a:extLst>
                    <a:ext uri="{A12FA001-AC4F-418D-AE19-62706E023703}">
                      <ahyp:hlinkClr val="tx"/>
                    </a:ext>
                  </a:extLst>
                </a:hlinkClick>
              </a:rPr>
              <a:t>https://slidesgo.com/faqs</a:t>
            </a:r>
            <a:r>
              <a:rPr lang="de" sz="1100">
                <a:solidFill>
                  <a:schemeClr val="lt1"/>
                </a:solidFill>
              </a:rPr>
              <a:t> and </a:t>
            </a:r>
            <a:r>
              <a:rPr b="1" lang="de"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019" name="Google Shape;1019;p7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23" name="Shape 1023"/>
        <p:cNvGrpSpPr/>
        <p:nvPr/>
      </p:nvGrpSpPr>
      <p:grpSpPr>
        <a:xfrm>
          <a:off x="0" y="0"/>
          <a:ext cx="0" cy="0"/>
          <a:chOff x="0" y="0"/>
          <a:chExt cx="0" cy="0"/>
        </a:xfrm>
      </p:grpSpPr>
      <p:sp>
        <p:nvSpPr>
          <p:cNvPr id="1024" name="Google Shape;1024;p80"/>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de" sz="1100">
                <a:solidFill>
                  <a:srgbClr val="FFFFFF"/>
                </a:solidFill>
              </a:rPr>
              <a:t>This presentation has been made using the following fonts:</a:t>
            </a:r>
            <a:endParaRPr sz="1100">
              <a:solidFill>
                <a:srgbClr val="FFFFFF"/>
              </a:solidFill>
            </a:endParaRPr>
          </a:p>
          <a:p>
            <a:pPr indent="0" lvl="0" marL="0" rtl="0" algn="ctr">
              <a:lnSpc>
                <a:spcPct val="100000"/>
              </a:lnSpc>
              <a:spcBef>
                <a:spcPts val="1000"/>
              </a:spcBef>
              <a:spcAft>
                <a:spcPts val="0"/>
              </a:spcAft>
              <a:buNone/>
            </a:pPr>
            <a:r>
              <a:rPr b="1" lang="de" sz="1100">
                <a:solidFill>
                  <a:srgbClr val="FFFFFF"/>
                </a:solidFill>
              </a:rPr>
              <a:t>IBM Plex Mono Bold</a:t>
            </a:r>
            <a:endParaRPr b="1" sz="1100">
              <a:solidFill>
                <a:srgbClr val="FFFFFF"/>
              </a:solidFill>
            </a:endParaRPr>
          </a:p>
          <a:p>
            <a:pPr indent="0" lvl="0" marL="0" rtl="0" algn="ctr">
              <a:lnSpc>
                <a:spcPct val="100000"/>
              </a:lnSpc>
              <a:spcBef>
                <a:spcPts val="0"/>
              </a:spcBef>
              <a:spcAft>
                <a:spcPts val="0"/>
              </a:spcAft>
              <a:buNone/>
            </a:pPr>
            <a:r>
              <a:rPr lang="de" sz="1100">
                <a:solidFill>
                  <a:srgbClr val="FFFFFF"/>
                </a:solidFill>
              </a:rPr>
              <a:t>(</a:t>
            </a:r>
            <a:r>
              <a:rPr lang="de" sz="1100" u="sng">
                <a:solidFill>
                  <a:srgbClr val="FFFFFF"/>
                </a:solidFill>
                <a:hlinkClick r:id="rId3">
                  <a:extLst>
                    <a:ext uri="{A12FA001-AC4F-418D-AE19-62706E023703}">
                      <ahyp:hlinkClr val="tx"/>
                    </a:ext>
                  </a:extLst>
                </a:hlinkClick>
              </a:rPr>
              <a:t>https://fonts.google.com/specimen/IBM+Plex+Mono</a:t>
            </a:r>
            <a:r>
              <a:rPr lang="de" sz="1100">
                <a:solidFill>
                  <a:srgbClr val="FFFFFF"/>
                </a:solidFill>
              </a:rPr>
              <a:t>)</a:t>
            </a:r>
            <a:endParaRPr sz="1100">
              <a:solidFill>
                <a:srgbClr val="FFFFFF"/>
              </a:solidFill>
            </a:endParaRPr>
          </a:p>
          <a:p>
            <a:pPr indent="0" lvl="0" marL="0" rtl="0" algn="ctr">
              <a:lnSpc>
                <a:spcPct val="100000"/>
              </a:lnSpc>
              <a:spcBef>
                <a:spcPts val="0"/>
              </a:spcBef>
              <a:spcAft>
                <a:spcPts val="0"/>
              </a:spcAft>
              <a:buNone/>
            </a:pPr>
            <a:r>
              <a:t/>
            </a:r>
            <a:endParaRPr sz="1100">
              <a:solidFill>
                <a:srgbClr val="FFFFFF"/>
              </a:solidFill>
            </a:endParaRPr>
          </a:p>
          <a:p>
            <a:pPr indent="0" lvl="0" marL="0" rtl="0" algn="ctr">
              <a:lnSpc>
                <a:spcPct val="100000"/>
              </a:lnSpc>
              <a:spcBef>
                <a:spcPts val="0"/>
              </a:spcBef>
              <a:spcAft>
                <a:spcPts val="0"/>
              </a:spcAft>
              <a:buNone/>
            </a:pPr>
            <a:r>
              <a:rPr b="1" lang="de" sz="1100">
                <a:solidFill>
                  <a:srgbClr val="FFFFFF"/>
                </a:solidFill>
              </a:rPr>
              <a:t>Archivo Normal and Bold</a:t>
            </a:r>
            <a:endParaRPr b="1" sz="1100">
              <a:solidFill>
                <a:srgbClr val="FFFFFF"/>
              </a:solidFill>
            </a:endParaRPr>
          </a:p>
          <a:p>
            <a:pPr indent="0" lvl="0" marL="0" rtl="0" algn="ctr">
              <a:lnSpc>
                <a:spcPct val="100000"/>
              </a:lnSpc>
              <a:spcBef>
                <a:spcPts val="0"/>
              </a:spcBef>
              <a:spcAft>
                <a:spcPts val="0"/>
              </a:spcAft>
              <a:buNone/>
            </a:pPr>
            <a:r>
              <a:rPr lang="de" sz="1100">
                <a:solidFill>
                  <a:srgbClr val="FFFFFF"/>
                </a:solidFill>
              </a:rPr>
              <a:t>(</a:t>
            </a:r>
            <a:r>
              <a:rPr lang="de" sz="1100" u="sng">
                <a:solidFill>
                  <a:srgbClr val="FFFFFF"/>
                </a:solidFill>
                <a:hlinkClick r:id="rId4">
                  <a:extLst>
                    <a:ext uri="{A12FA001-AC4F-418D-AE19-62706E023703}">
                      <ahyp:hlinkClr val="tx"/>
                    </a:ext>
                  </a:extLst>
                </a:hlinkClick>
              </a:rPr>
              <a:t>https://fonts.google.com/specimen/Archivo</a:t>
            </a:r>
            <a:r>
              <a:rPr lang="de" sz="1100">
                <a:solidFill>
                  <a:srgbClr val="FFFFFF"/>
                </a:solidFill>
              </a:rPr>
              <a:t>)</a:t>
            </a:r>
            <a:endParaRPr sz="1100">
              <a:solidFill>
                <a:srgbClr val="FFFFFF"/>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025" name="Google Shape;1025;p80"/>
          <p:cNvSpPr/>
          <p:nvPr/>
        </p:nvSpPr>
        <p:spPr>
          <a:xfrm>
            <a:off x="2583513" y="2947175"/>
            <a:ext cx="791400" cy="754200"/>
          </a:xfrm>
          <a:prstGeom prst="roundRect">
            <a:avLst>
              <a:gd fmla="val 16667" name="adj"/>
            </a:avLst>
          </a:prstGeom>
          <a:solidFill>
            <a:srgbClr val="F9F9F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0"/>
          <p:cNvSpPr/>
          <p:nvPr/>
        </p:nvSpPr>
        <p:spPr>
          <a:xfrm>
            <a:off x="3645332" y="2947175"/>
            <a:ext cx="791400" cy="754200"/>
          </a:xfrm>
          <a:prstGeom prst="roundRect">
            <a:avLst>
              <a:gd fmla="val 16667" name="adj"/>
            </a:avLst>
          </a:prstGeom>
          <a:solidFill>
            <a:srgbClr val="E8E8E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0"/>
          <p:cNvSpPr/>
          <p:nvPr/>
        </p:nvSpPr>
        <p:spPr>
          <a:xfrm>
            <a:off x="4707152" y="2947175"/>
            <a:ext cx="791400" cy="754200"/>
          </a:xfrm>
          <a:prstGeom prst="roundRect">
            <a:avLst>
              <a:gd fmla="val 16667" name="adj"/>
            </a:avLst>
          </a:prstGeom>
          <a:solidFill>
            <a:srgbClr val="C1C1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0"/>
          <p:cNvSpPr txBox="1"/>
          <p:nvPr/>
        </p:nvSpPr>
        <p:spPr>
          <a:xfrm>
            <a:off x="25835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t>#f9f9f9</a:t>
            </a:r>
            <a:endParaRPr sz="1000"/>
          </a:p>
        </p:txBody>
      </p:sp>
      <p:sp>
        <p:nvSpPr>
          <p:cNvPr id="1029" name="Google Shape;1029;p80"/>
          <p:cNvSpPr txBox="1"/>
          <p:nvPr/>
        </p:nvSpPr>
        <p:spPr>
          <a:xfrm>
            <a:off x="364533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t>#e8e8e8</a:t>
            </a:r>
            <a:endParaRPr sz="1000"/>
          </a:p>
        </p:txBody>
      </p:sp>
      <p:sp>
        <p:nvSpPr>
          <p:cNvPr id="1030" name="Google Shape;1030;p80"/>
          <p:cNvSpPr txBox="1"/>
          <p:nvPr/>
        </p:nvSpPr>
        <p:spPr>
          <a:xfrm>
            <a:off x="470716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t>#c1c1c1</a:t>
            </a:r>
            <a:endParaRPr sz="1000"/>
          </a:p>
        </p:txBody>
      </p:sp>
      <p:sp>
        <p:nvSpPr>
          <p:cNvPr id="1031" name="Google Shape;1031;p80"/>
          <p:cNvSpPr/>
          <p:nvPr/>
        </p:nvSpPr>
        <p:spPr>
          <a:xfrm>
            <a:off x="5768988" y="2947175"/>
            <a:ext cx="791400" cy="754200"/>
          </a:xfrm>
          <a:prstGeom prst="roundRect">
            <a:avLst>
              <a:gd fmla="val 16667" name="adj"/>
            </a:avLst>
          </a:prstGeom>
          <a:solidFill>
            <a:srgbClr val="6F79E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0"/>
          <p:cNvSpPr txBox="1"/>
          <p:nvPr/>
        </p:nvSpPr>
        <p:spPr>
          <a:xfrm>
            <a:off x="57689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t>#6f79e3</a:t>
            </a:r>
            <a:endParaRPr sz="1000"/>
          </a:p>
        </p:txBody>
      </p:sp>
      <p:sp>
        <p:nvSpPr>
          <p:cNvPr id="1033" name="Google Shape;1033;p80"/>
          <p:cNvSpPr/>
          <p:nvPr/>
        </p:nvSpPr>
        <p:spPr>
          <a:xfrm>
            <a:off x="4176238" y="3878275"/>
            <a:ext cx="791400" cy="754200"/>
          </a:xfrm>
          <a:prstGeom prst="roundRect">
            <a:avLst>
              <a:gd fmla="val 16667" name="adj"/>
            </a:avLst>
          </a:prstGeom>
          <a:solidFill>
            <a:srgbClr val="13099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0"/>
          <p:cNvSpPr/>
          <p:nvPr/>
        </p:nvSpPr>
        <p:spPr>
          <a:xfrm>
            <a:off x="5238057" y="3878275"/>
            <a:ext cx="791400" cy="754200"/>
          </a:xfrm>
          <a:prstGeom prst="roundRect">
            <a:avLst>
              <a:gd fmla="val 16667" name="adj"/>
            </a:avLst>
          </a:prstGeom>
          <a:solidFill>
            <a:srgbClr val="1F164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0"/>
          <p:cNvSpPr txBox="1"/>
          <p:nvPr/>
        </p:nvSpPr>
        <p:spPr>
          <a:xfrm>
            <a:off x="417623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rPr>
              <a:t>#130994</a:t>
            </a:r>
            <a:endParaRPr sz="1000">
              <a:solidFill>
                <a:srgbClr val="FFFFFF"/>
              </a:solidFill>
            </a:endParaRPr>
          </a:p>
        </p:txBody>
      </p:sp>
      <p:sp>
        <p:nvSpPr>
          <p:cNvPr id="1036" name="Google Shape;1036;p80"/>
          <p:cNvSpPr txBox="1"/>
          <p:nvPr/>
        </p:nvSpPr>
        <p:spPr>
          <a:xfrm>
            <a:off x="523806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rPr>
              <a:t>#1f164d</a:t>
            </a:r>
            <a:endParaRPr sz="1000">
              <a:solidFill>
                <a:srgbClr val="FFFFFF"/>
              </a:solidFill>
            </a:endParaRPr>
          </a:p>
        </p:txBody>
      </p:sp>
      <p:sp>
        <p:nvSpPr>
          <p:cNvPr id="1037" name="Google Shape;1037;p80"/>
          <p:cNvSpPr/>
          <p:nvPr/>
        </p:nvSpPr>
        <p:spPr>
          <a:xfrm>
            <a:off x="3114425" y="3878275"/>
            <a:ext cx="791400" cy="754200"/>
          </a:xfrm>
          <a:prstGeom prst="roundRect">
            <a:avLst>
              <a:gd fmla="val 16667" name="adj"/>
            </a:avLst>
          </a:prstGeom>
          <a:solidFill>
            <a:srgbClr val="433AB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0"/>
          <p:cNvSpPr txBox="1"/>
          <p:nvPr/>
        </p:nvSpPr>
        <p:spPr>
          <a:xfrm>
            <a:off x="31144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rPr>
              <a:t>#433aba</a:t>
            </a:r>
            <a:endParaRPr sz="1000">
              <a:solidFill>
                <a:srgbClr val="FFFFFF"/>
              </a:solidFill>
            </a:endParaRPr>
          </a:p>
        </p:txBody>
      </p:sp>
      <p:sp>
        <p:nvSpPr>
          <p:cNvPr id="1039" name="Google Shape;1039;p8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43" name="Shape 1043"/>
        <p:cNvGrpSpPr/>
        <p:nvPr/>
      </p:nvGrpSpPr>
      <p:grpSpPr>
        <a:xfrm>
          <a:off x="0" y="0"/>
          <a:ext cx="0" cy="0"/>
          <a:chOff x="0" y="0"/>
          <a:chExt cx="0" cy="0"/>
        </a:xfrm>
      </p:grpSpPr>
      <p:sp>
        <p:nvSpPr>
          <p:cNvPr id="1044" name="Google Shape;1044;p81"/>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de"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de" sz="1100">
                <a:solidFill>
                  <a:schemeClr val="dk2"/>
                </a:solidFill>
              </a:rPr>
              <a:t>h</a:t>
            </a:r>
            <a:r>
              <a:rPr b="1" lang="de" sz="1100">
                <a:solidFill>
                  <a:schemeClr val="dk2"/>
                </a:solidFill>
                <a:uFill>
                  <a:noFill/>
                </a:uFill>
                <a:hlinkClick r:id="rId3">
                  <a:extLst>
                    <a:ext uri="{A12FA001-AC4F-418D-AE19-62706E023703}">
                      <ahyp:hlinkClr val="tx"/>
                    </a:ext>
                  </a:extLst>
                </a:hlinkClick>
              </a:rPr>
              <a:t>ow it works</a:t>
            </a:r>
            <a:r>
              <a:rPr lang="de"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045" name="Google Shape;1045;p8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Storyset</a:t>
            </a:r>
            <a:endParaRPr/>
          </a:p>
        </p:txBody>
      </p:sp>
      <p:pic>
        <p:nvPicPr>
          <p:cNvPr id="1046" name="Google Shape;1046;p81"/>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047" name="Google Shape;1047;p81">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de">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048" name="Google Shape;1048;p81">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de">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049" name="Google Shape;1049;p81">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de">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050" name="Google Shape;1050;p81">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de">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051" name="Google Shape;1051;p81"/>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052" name="Google Shape;1052;p81"/>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053" name="Google Shape;1053;p81"/>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054" name="Google Shape;1054;p81"/>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055" name="Google Shape;1055;p81">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de">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59" name="Shape 1059"/>
        <p:cNvGrpSpPr/>
        <p:nvPr/>
      </p:nvGrpSpPr>
      <p:grpSpPr>
        <a:xfrm>
          <a:off x="0" y="0"/>
          <a:ext cx="0" cy="0"/>
          <a:chOff x="0" y="0"/>
          <a:chExt cx="0" cy="0"/>
        </a:xfrm>
      </p:grpSpPr>
      <p:grpSp>
        <p:nvGrpSpPr>
          <p:cNvPr id="1060" name="Google Shape;1060;p82"/>
          <p:cNvGrpSpPr/>
          <p:nvPr/>
        </p:nvGrpSpPr>
        <p:grpSpPr>
          <a:xfrm>
            <a:off x="5048544" y="3019584"/>
            <a:ext cx="442841" cy="514271"/>
            <a:chOff x="4727025" y="1332775"/>
            <a:chExt cx="59900" cy="69625"/>
          </a:xfrm>
        </p:grpSpPr>
        <p:sp>
          <p:nvSpPr>
            <p:cNvPr id="1061" name="Google Shape;1061;p8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82"/>
          <p:cNvGrpSpPr/>
          <p:nvPr/>
        </p:nvGrpSpPr>
        <p:grpSpPr>
          <a:xfrm>
            <a:off x="5723860" y="2267072"/>
            <a:ext cx="500909" cy="500899"/>
            <a:chOff x="4820425" y="1329900"/>
            <a:chExt cx="70175" cy="70350"/>
          </a:xfrm>
        </p:grpSpPr>
        <p:sp>
          <p:nvSpPr>
            <p:cNvPr id="1064" name="Google Shape;1064;p8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8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8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82"/>
          <p:cNvGrpSpPr/>
          <p:nvPr/>
        </p:nvGrpSpPr>
        <p:grpSpPr>
          <a:xfrm>
            <a:off x="6376484" y="2278862"/>
            <a:ext cx="538135" cy="493119"/>
            <a:chOff x="4903200" y="1331525"/>
            <a:chExt cx="73575" cy="67425"/>
          </a:xfrm>
        </p:grpSpPr>
        <p:sp>
          <p:nvSpPr>
            <p:cNvPr id="1069" name="Google Shape;1069;p8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70" name="Google Shape;1070;p8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82"/>
          <p:cNvGrpSpPr/>
          <p:nvPr/>
        </p:nvGrpSpPr>
        <p:grpSpPr>
          <a:xfrm>
            <a:off x="5636435" y="3020840"/>
            <a:ext cx="544563" cy="511895"/>
            <a:chOff x="4815575" y="1416800"/>
            <a:chExt cx="73750" cy="71400"/>
          </a:xfrm>
        </p:grpSpPr>
        <p:sp>
          <p:nvSpPr>
            <p:cNvPr id="1072" name="Google Shape;1072;p8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8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82"/>
          <p:cNvGrpSpPr/>
          <p:nvPr/>
        </p:nvGrpSpPr>
        <p:grpSpPr>
          <a:xfrm>
            <a:off x="6333060" y="3020546"/>
            <a:ext cx="602914" cy="512477"/>
            <a:chOff x="4902475" y="1418875"/>
            <a:chExt cx="74500" cy="63775"/>
          </a:xfrm>
        </p:grpSpPr>
        <p:sp>
          <p:nvSpPr>
            <p:cNvPr id="1076" name="Google Shape;1076;p8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8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 name="Google Shape;1078;p82"/>
          <p:cNvGrpSpPr/>
          <p:nvPr/>
        </p:nvGrpSpPr>
        <p:grpSpPr>
          <a:xfrm>
            <a:off x="5748932" y="3759785"/>
            <a:ext cx="515391" cy="525699"/>
            <a:chOff x="4818100" y="1507675"/>
            <a:chExt cx="71225" cy="71625"/>
          </a:xfrm>
        </p:grpSpPr>
        <p:sp>
          <p:nvSpPr>
            <p:cNvPr id="1079" name="Google Shape;1079;p8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8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8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82"/>
          <p:cNvGrpSpPr/>
          <p:nvPr/>
        </p:nvGrpSpPr>
        <p:grpSpPr>
          <a:xfrm>
            <a:off x="5087034" y="3781317"/>
            <a:ext cx="522956" cy="489869"/>
            <a:chOff x="4721450" y="1509475"/>
            <a:chExt cx="79350" cy="74325"/>
          </a:xfrm>
        </p:grpSpPr>
        <p:sp>
          <p:nvSpPr>
            <p:cNvPr id="1084" name="Google Shape;1084;p8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8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8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82"/>
          <p:cNvGrpSpPr/>
          <p:nvPr/>
        </p:nvGrpSpPr>
        <p:grpSpPr>
          <a:xfrm>
            <a:off x="6410277" y="3761069"/>
            <a:ext cx="525704" cy="535436"/>
            <a:chOff x="4906800" y="1507500"/>
            <a:chExt cx="70350" cy="71075"/>
          </a:xfrm>
        </p:grpSpPr>
        <p:sp>
          <p:nvSpPr>
            <p:cNvPr id="1089" name="Google Shape;1089;p8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8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8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8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8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82"/>
          <p:cNvGrpSpPr/>
          <p:nvPr/>
        </p:nvGrpSpPr>
        <p:grpSpPr>
          <a:xfrm>
            <a:off x="4443099" y="2267050"/>
            <a:ext cx="508054" cy="508095"/>
            <a:chOff x="3736598" y="2170606"/>
            <a:chExt cx="404889" cy="404889"/>
          </a:xfrm>
        </p:grpSpPr>
        <p:sp>
          <p:nvSpPr>
            <p:cNvPr id="1095" name="Google Shape;1095;p8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8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8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8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82"/>
          <p:cNvGrpSpPr/>
          <p:nvPr/>
        </p:nvGrpSpPr>
        <p:grpSpPr>
          <a:xfrm>
            <a:off x="3731139" y="2267145"/>
            <a:ext cx="575790" cy="507904"/>
            <a:chOff x="3161917" y="2170682"/>
            <a:chExt cx="458870" cy="404737"/>
          </a:xfrm>
        </p:grpSpPr>
        <p:sp>
          <p:nvSpPr>
            <p:cNvPr id="1100" name="Google Shape;1100;p8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101" name="Google Shape;1101;p8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8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82"/>
          <p:cNvGrpSpPr/>
          <p:nvPr/>
        </p:nvGrpSpPr>
        <p:grpSpPr>
          <a:xfrm>
            <a:off x="3758669" y="3027517"/>
            <a:ext cx="520730" cy="498567"/>
            <a:chOff x="3179914" y="2889488"/>
            <a:chExt cx="422876" cy="404911"/>
          </a:xfrm>
        </p:grpSpPr>
        <p:sp>
          <p:nvSpPr>
            <p:cNvPr id="1104" name="Google Shape;1104;p8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8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8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8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8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82"/>
          <p:cNvGrpSpPr/>
          <p:nvPr/>
        </p:nvGrpSpPr>
        <p:grpSpPr>
          <a:xfrm>
            <a:off x="4387349" y="3027477"/>
            <a:ext cx="516145" cy="498648"/>
            <a:chOff x="3729467" y="2889422"/>
            <a:chExt cx="419153" cy="404977"/>
          </a:xfrm>
        </p:grpSpPr>
        <p:sp>
          <p:nvSpPr>
            <p:cNvPr id="1111" name="Google Shape;1111;p8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8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8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8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8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8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8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8" name="Google Shape;1118;p82"/>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82"/>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82"/>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82"/>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2" name="Google Shape;1122;p82"/>
          <p:cNvGrpSpPr/>
          <p:nvPr/>
        </p:nvGrpSpPr>
        <p:grpSpPr>
          <a:xfrm>
            <a:off x="7107677" y="2474362"/>
            <a:ext cx="166473" cy="141497"/>
            <a:chOff x="4660325" y="1866850"/>
            <a:chExt cx="68350" cy="58100"/>
          </a:xfrm>
        </p:grpSpPr>
        <p:sp>
          <p:nvSpPr>
            <p:cNvPr id="1123" name="Google Shape;1123;p8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8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82"/>
          <p:cNvGrpSpPr/>
          <p:nvPr/>
        </p:nvGrpSpPr>
        <p:grpSpPr>
          <a:xfrm>
            <a:off x="7417022" y="2500086"/>
            <a:ext cx="162515" cy="90049"/>
            <a:chOff x="4791775" y="1877500"/>
            <a:chExt cx="66725" cy="36975"/>
          </a:xfrm>
        </p:grpSpPr>
        <p:sp>
          <p:nvSpPr>
            <p:cNvPr id="1126" name="Google Shape;1126;p8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8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82"/>
          <p:cNvGrpSpPr/>
          <p:nvPr/>
        </p:nvGrpSpPr>
        <p:grpSpPr>
          <a:xfrm>
            <a:off x="7738734" y="2500086"/>
            <a:ext cx="144979" cy="90049"/>
            <a:chOff x="4923925" y="1877500"/>
            <a:chExt cx="59525" cy="36975"/>
          </a:xfrm>
        </p:grpSpPr>
        <p:sp>
          <p:nvSpPr>
            <p:cNvPr id="1129" name="Google Shape;1129;p8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8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82"/>
          <p:cNvGrpSpPr/>
          <p:nvPr/>
        </p:nvGrpSpPr>
        <p:grpSpPr>
          <a:xfrm>
            <a:off x="8033226" y="2482277"/>
            <a:ext cx="141447" cy="125667"/>
            <a:chOff x="5058450" y="1870100"/>
            <a:chExt cx="58075" cy="51600"/>
          </a:xfrm>
        </p:grpSpPr>
        <p:sp>
          <p:nvSpPr>
            <p:cNvPr id="1132" name="Google Shape;1132;p8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8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82"/>
          <p:cNvGrpSpPr/>
          <p:nvPr/>
        </p:nvGrpSpPr>
        <p:grpSpPr>
          <a:xfrm>
            <a:off x="7447741" y="2904685"/>
            <a:ext cx="101077" cy="107645"/>
            <a:chOff x="4811425" y="2065025"/>
            <a:chExt cx="41500" cy="44200"/>
          </a:xfrm>
        </p:grpSpPr>
        <p:sp>
          <p:nvSpPr>
            <p:cNvPr id="1135" name="Google Shape;1135;p8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8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82"/>
          <p:cNvGrpSpPr/>
          <p:nvPr/>
        </p:nvGrpSpPr>
        <p:grpSpPr>
          <a:xfrm>
            <a:off x="7740178" y="2904898"/>
            <a:ext cx="120867" cy="107218"/>
            <a:chOff x="4929875" y="2065025"/>
            <a:chExt cx="49625" cy="44025"/>
          </a:xfrm>
        </p:grpSpPr>
        <p:sp>
          <p:nvSpPr>
            <p:cNvPr id="1138" name="Google Shape;1138;p8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8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82"/>
          <p:cNvGrpSpPr/>
          <p:nvPr/>
        </p:nvGrpSpPr>
        <p:grpSpPr>
          <a:xfrm>
            <a:off x="8068847" y="2907912"/>
            <a:ext cx="70206" cy="101191"/>
            <a:chOff x="5083925" y="2066350"/>
            <a:chExt cx="28825" cy="41550"/>
          </a:xfrm>
        </p:grpSpPr>
        <p:sp>
          <p:nvSpPr>
            <p:cNvPr id="1141" name="Google Shape;1141;p8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8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82"/>
          <p:cNvGrpSpPr/>
          <p:nvPr/>
        </p:nvGrpSpPr>
        <p:grpSpPr>
          <a:xfrm>
            <a:off x="7100401" y="2923559"/>
            <a:ext cx="181026" cy="69896"/>
            <a:chOff x="4659775" y="2072775"/>
            <a:chExt cx="74325" cy="28700"/>
          </a:xfrm>
        </p:grpSpPr>
        <p:sp>
          <p:nvSpPr>
            <p:cNvPr id="1144" name="Google Shape;1144;p8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8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82"/>
          <p:cNvGrpSpPr/>
          <p:nvPr/>
        </p:nvGrpSpPr>
        <p:grpSpPr>
          <a:xfrm>
            <a:off x="8020257" y="2714124"/>
            <a:ext cx="167387" cy="89197"/>
            <a:chOff x="4662475" y="1976500"/>
            <a:chExt cx="68725" cy="36625"/>
          </a:xfrm>
        </p:grpSpPr>
        <p:sp>
          <p:nvSpPr>
            <p:cNvPr id="1148" name="Google Shape;1148;p8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82"/>
          <p:cNvGrpSpPr/>
          <p:nvPr/>
        </p:nvGrpSpPr>
        <p:grpSpPr>
          <a:xfrm>
            <a:off x="7717162" y="2717564"/>
            <a:ext cx="166899" cy="82317"/>
            <a:chOff x="4920150" y="1977875"/>
            <a:chExt cx="68525" cy="33800"/>
          </a:xfrm>
        </p:grpSpPr>
        <p:sp>
          <p:nvSpPr>
            <p:cNvPr id="1152" name="Google Shape;1152;p8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8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8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 name="Google Shape;1155;p82"/>
          <p:cNvGrpSpPr/>
          <p:nvPr/>
        </p:nvGrpSpPr>
        <p:grpSpPr>
          <a:xfrm>
            <a:off x="7128319" y="3121482"/>
            <a:ext cx="125190" cy="127858"/>
            <a:chOff x="4676550" y="2160575"/>
            <a:chExt cx="51400" cy="52500"/>
          </a:xfrm>
        </p:grpSpPr>
        <p:sp>
          <p:nvSpPr>
            <p:cNvPr id="1156" name="Google Shape;1156;p8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8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 name="Google Shape;1159;p82"/>
          <p:cNvGrpSpPr/>
          <p:nvPr/>
        </p:nvGrpSpPr>
        <p:grpSpPr>
          <a:xfrm>
            <a:off x="7425577" y="3128514"/>
            <a:ext cx="145405" cy="113794"/>
            <a:chOff x="4768325" y="2163475"/>
            <a:chExt cx="59700" cy="46725"/>
          </a:xfrm>
        </p:grpSpPr>
        <p:sp>
          <p:nvSpPr>
            <p:cNvPr id="1160" name="Google Shape;1160;p8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8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82"/>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82"/>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2"/>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2"/>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2"/>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82"/>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8" name="Google Shape;1168;p82"/>
          <p:cNvGrpSpPr/>
          <p:nvPr/>
        </p:nvGrpSpPr>
        <p:grpSpPr>
          <a:xfrm>
            <a:off x="7441895" y="3383608"/>
            <a:ext cx="112768" cy="106853"/>
            <a:chOff x="4768575" y="2253950"/>
            <a:chExt cx="46300" cy="43875"/>
          </a:xfrm>
        </p:grpSpPr>
        <p:sp>
          <p:nvSpPr>
            <p:cNvPr id="1169" name="Google Shape;1169;p8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82"/>
          <p:cNvGrpSpPr/>
          <p:nvPr/>
        </p:nvGrpSpPr>
        <p:grpSpPr>
          <a:xfrm>
            <a:off x="7741518" y="3872634"/>
            <a:ext cx="118187" cy="146246"/>
            <a:chOff x="4960900" y="2433225"/>
            <a:chExt cx="48525" cy="60050"/>
          </a:xfrm>
        </p:grpSpPr>
        <p:sp>
          <p:nvSpPr>
            <p:cNvPr id="1172" name="Google Shape;1172;p8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82"/>
          <p:cNvGrpSpPr/>
          <p:nvPr/>
        </p:nvGrpSpPr>
        <p:grpSpPr>
          <a:xfrm>
            <a:off x="7430083" y="4136695"/>
            <a:ext cx="136394" cy="143810"/>
            <a:chOff x="4854075" y="2527625"/>
            <a:chExt cx="56000" cy="59050"/>
          </a:xfrm>
        </p:grpSpPr>
        <p:sp>
          <p:nvSpPr>
            <p:cNvPr id="1175" name="Google Shape;1175;p8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8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7" name="Google Shape;1177;p82"/>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2"/>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82"/>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0" name="Google Shape;1180;p82"/>
          <p:cNvGrpSpPr/>
          <p:nvPr/>
        </p:nvGrpSpPr>
        <p:grpSpPr>
          <a:xfrm>
            <a:off x="8054294" y="3600439"/>
            <a:ext cx="99312" cy="160797"/>
            <a:chOff x="5059700" y="2334775"/>
            <a:chExt cx="40775" cy="66025"/>
          </a:xfrm>
        </p:grpSpPr>
        <p:sp>
          <p:nvSpPr>
            <p:cNvPr id="1181" name="Google Shape;1181;p8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82"/>
          <p:cNvGrpSpPr/>
          <p:nvPr/>
        </p:nvGrpSpPr>
        <p:grpSpPr>
          <a:xfrm>
            <a:off x="8011458" y="3865571"/>
            <a:ext cx="184984" cy="160371"/>
            <a:chOff x="5037700" y="2430325"/>
            <a:chExt cx="75950" cy="65850"/>
          </a:xfrm>
        </p:grpSpPr>
        <p:sp>
          <p:nvSpPr>
            <p:cNvPr id="1191" name="Google Shape;1191;p8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8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82"/>
          <p:cNvGrpSpPr/>
          <p:nvPr/>
        </p:nvGrpSpPr>
        <p:grpSpPr>
          <a:xfrm>
            <a:off x="7430964" y="3632023"/>
            <a:ext cx="173014" cy="97629"/>
            <a:chOff x="4756975" y="2341800"/>
            <a:chExt cx="91975" cy="51925"/>
          </a:xfrm>
        </p:grpSpPr>
        <p:sp>
          <p:nvSpPr>
            <p:cNvPr id="1194" name="Google Shape;1194;p8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8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8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8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8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8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8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8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8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8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8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82"/>
          <p:cNvGrpSpPr/>
          <p:nvPr/>
        </p:nvGrpSpPr>
        <p:grpSpPr>
          <a:xfrm>
            <a:off x="7697901" y="4120720"/>
            <a:ext cx="212497" cy="175761"/>
            <a:chOff x="4943575" y="2516350"/>
            <a:chExt cx="98675" cy="81700"/>
          </a:xfrm>
        </p:grpSpPr>
        <p:sp>
          <p:nvSpPr>
            <p:cNvPr id="1215" name="Google Shape;1215;p8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8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8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8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8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8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8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8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82"/>
          <p:cNvGrpSpPr/>
          <p:nvPr/>
        </p:nvGrpSpPr>
        <p:grpSpPr>
          <a:xfrm>
            <a:off x="1955962" y="3346963"/>
            <a:ext cx="965351" cy="134611"/>
            <a:chOff x="4411970" y="2962952"/>
            <a:chExt cx="706544" cy="104212"/>
          </a:xfrm>
        </p:grpSpPr>
        <p:sp>
          <p:nvSpPr>
            <p:cNvPr id="1294" name="Google Shape;1294;p8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82"/>
          <p:cNvGrpSpPr/>
          <p:nvPr/>
        </p:nvGrpSpPr>
        <p:grpSpPr>
          <a:xfrm>
            <a:off x="1955962" y="2935877"/>
            <a:ext cx="960158" cy="289172"/>
            <a:chOff x="4411970" y="2726085"/>
            <a:chExt cx="643107" cy="193659"/>
          </a:xfrm>
        </p:grpSpPr>
        <p:sp>
          <p:nvSpPr>
            <p:cNvPr id="1299" name="Google Shape;1299;p8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82"/>
          <p:cNvGrpSpPr/>
          <p:nvPr/>
        </p:nvGrpSpPr>
        <p:grpSpPr>
          <a:xfrm>
            <a:off x="958854" y="3201987"/>
            <a:ext cx="833173" cy="259209"/>
            <a:chOff x="4411970" y="4340222"/>
            <a:chExt cx="779467" cy="242683"/>
          </a:xfrm>
        </p:grpSpPr>
        <p:sp>
          <p:nvSpPr>
            <p:cNvPr id="1303" name="Google Shape;1303;p8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82"/>
          <p:cNvGrpSpPr/>
          <p:nvPr/>
        </p:nvGrpSpPr>
        <p:grpSpPr>
          <a:xfrm>
            <a:off x="1955962" y="2597733"/>
            <a:ext cx="965160" cy="216230"/>
            <a:chOff x="4411970" y="2468674"/>
            <a:chExt cx="747317" cy="167425"/>
          </a:xfrm>
        </p:grpSpPr>
        <p:sp>
          <p:nvSpPr>
            <p:cNvPr id="1307" name="Google Shape;1307;p8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9" name="Google Shape;1309;p82"/>
          <p:cNvGrpSpPr/>
          <p:nvPr/>
        </p:nvGrpSpPr>
        <p:grpSpPr>
          <a:xfrm>
            <a:off x="954709" y="2502450"/>
            <a:ext cx="810451" cy="319148"/>
            <a:chOff x="4411970" y="3686602"/>
            <a:chExt cx="797845" cy="314215"/>
          </a:xfrm>
        </p:grpSpPr>
        <p:sp>
          <p:nvSpPr>
            <p:cNvPr id="1310" name="Google Shape;1310;p8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5" name="Google Shape;1315;p82"/>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6" name="Google Shape;1316;p82"/>
          <p:cNvGrpSpPr/>
          <p:nvPr/>
        </p:nvGrpSpPr>
        <p:grpSpPr>
          <a:xfrm>
            <a:off x="954806" y="2256974"/>
            <a:ext cx="1970333" cy="208784"/>
            <a:chOff x="6336019" y="3733725"/>
            <a:chExt cx="2566206" cy="351310"/>
          </a:xfrm>
        </p:grpSpPr>
        <p:sp>
          <p:nvSpPr>
            <p:cNvPr id="1317" name="Google Shape;1317;p8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82"/>
          <p:cNvGrpSpPr/>
          <p:nvPr/>
        </p:nvGrpSpPr>
        <p:grpSpPr>
          <a:xfrm>
            <a:off x="1955962" y="3864529"/>
            <a:ext cx="946551" cy="153200"/>
            <a:chOff x="4404545" y="3301592"/>
            <a:chExt cx="782403" cy="129272"/>
          </a:xfrm>
        </p:grpSpPr>
        <p:sp>
          <p:nvSpPr>
            <p:cNvPr id="1322" name="Google Shape;1322;p8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4" name="Google Shape;1324;p82"/>
          <p:cNvGrpSpPr/>
          <p:nvPr/>
        </p:nvGrpSpPr>
        <p:grpSpPr>
          <a:xfrm>
            <a:off x="1955962" y="3603488"/>
            <a:ext cx="962257" cy="139127"/>
            <a:chOff x="4411970" y="3131459"/>
            <a:chExt cx="710520" cy="117397"/>
          </a:xfrm>
        </p:grpSpPr>
        <p:sp>
          <p:nvSpPr>
            <p:cNvPr id="1325" name="Google Shape;1325;p8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327" name="Google Shape;1327;p82"/>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82"/>
          <p:cNvGrpSpPr/>
          <p:nvPr/>
        </p:nvGrpSpPr>
        <p:grpSpPr>
          <a:xfrm>
            <a:off x="956107" y="3538282"/>
            <a:ext cx="823838" cy="458988"/>
            <a:chOff x="4411970" y="1801825"/>
            <a:chExt cx="734586" cy="409262"/>
          </a:xfrm>
        </p:grpSpPr>
        <p:sp>
          <p:nvSpPr>
            <p:cNvPr id="1329" name="Google Shape;1329;p8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82"/>
          <p:cNvGrpSpPr/>
          <p:nvPr/>
        </p:nvGrpSpPr>
        <p:grpSpPr>
          <a:xfrm>
            <a:off x="956107" y="4086708"/>
            <a:ext cx="856348" cy="212039"/>
            <a:chOff x="4411970" y="2233974"/>
            <a:chExt cx="763574" cy="189068"/>
          </a:xfrm>
        </p:grpSpPr>
        <p:sp>
          <p:nvSpPr>
            <p:cNvPr id="1332" name="Google Shape;1332;p8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82"/>
          <p:cNvGrpSpPr/>
          <p:nvPr/>
        </p:nvGrpSpPr>
        <p:grpSpPr>
          <a:xfrm>
            <a:off x="3066303" y="2262044"/>
            <a:ext cx="511602" cy="511602"/>
            <a:chOff x="5681300" y="2527788"/>
            <a:chExt cx="805800" cy="805800"/>
          </a:xfrm>
        </p:grpSpPr>
        <p:sp>
          <p:nvSpPr>
            <p:cNvPr id="1335" name="Google Shape;1335;p8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82"/>
          <p:cNvGrpSpPr/>
          <p:nvPr/>
        </p:nvGrpSpPr>
        <p:grpSpPr>
          <a:xfrm>
            <a:off x="3063497" y="3028627"/>
            <a:ext cx="513021" cy="512935"/>
            <a:chOff x="4049800" y="640400"/>
            <a:chExt cx="858900" cy="858900"/>
          </a:xfrm>
        </p:grpSpPr>
        <p:sp>
          <p:nvSpPr>
            <p:cNvPr id="1338" name="Google Shape;1338;p8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82"/>
          <p:cNvGrpSpPr/>
          <p:nvPr/>
        </p:nvGrpSpPr>
        <p:grpSpPr>
          <a:xfrm>
            <a:off x="2980696" y="3680519"/>
            <a:ext cx="686489" cy="686585"/>
            <a:chOff x="5080188" y="927900"/>
            <a:chExt cx="961200" cy="961200"/>
          </a:xfrm>
        </p:grpSpPr>
        <p:sp>
          <p:nvSpPr>
            <p:cNvPr id="1341" name="Google Shape;1341;p8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82"/>
          <p:cNvGrpSpPr/>
          <p:nvPr/>
        </p:nvGrpSpPr>
        <p:grpSpPr>
          <a:xfrm>
            <a:off x="3763848" y="3773248"/>
            <a:ext cx="510373" cy="510937"/>
            <a:chOff x="7508249" y="1522825"/>
            <a:chExt cx="1326332" cy="1322987"/>
          </a:xfrm>
        </p:grpSpPr>
        <p:sp>
          <p:nvSpPr>
            <p:cNvPr id="1350" name="Google Shape;1350;p8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82"/>
          <p:cNvGrpSpPr/>
          <p:nvPr/>
        </p:nvGrpSpPr>
        <p:grpSpPr>
          <a:xfrm>
            <a:off x="4455441" y="3774653"/>
            <a:ext cx="492652" cy="503348"/>
            <a:chOff x="6039282" y="1042577"/>
            <a:chExt cx="734315" cy="731929"/>
          </a:xfrm>
        </p:grpSpPr>
        <p:sp>
          <p:nvSpPr>
            <p:cNvPr id="1361" name="Google Shape;1361;p8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82"/>
          <p:cNvGrpSpPr/>
          <p:nvPr/>
        </p:nvGrpSpPr>
        <p:grpSpPr>
          <a:xfrm>
            <a:off x="5095855" y="2270694"/>
            <a:ext cx="483304" cy="504902"/>
            <a:chOff x="1825800" y="1651625"/>
            <a:chExt cx="568125" cy="591775"/>
          </a:xfrm>
        </p:grpSpPr>
        <p:sp>
          <p:nvSpPr>
            <p:cNvPr id="1383" name="Google Shape;1383;p8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9" name="Google Shape;1389;p82"/>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2"/>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2"/>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2"/>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2"/>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de" sz="1100">
                <a:solidFill>
                  <a:schemeClr val="lt1"/>
                </a:solidFill>
              </a:rPr>
              <a:t>You can easily </a:t>
            </a:r>
            <a:r>
              <a:rPr b="1" lang="de" sz="1100">
                <a:solidFill>
                  <a:schemeClr val="dk2"/>
                </a:solidFill>
              </a:rPr>
              <a:t>resize </a:t>
            </a:r>
            <a:r>
              <a:rPr lang="de" sz="1100">
                <a:solidFill>
                  <a:schemeClr val="lt1"/>
                </a:solidFill>
              </a:rPr>
              <a:t>these resources without losing quality. To </a:t>
            </a:r>
            <a:r>
              <a:rPr b="1" lang="de" sz="1100">
                <a:solidFill>
                  <a:schemeClr val="dk2"/>
                </a:solidFill>
              </a:rPr>
              <a:t>change the color</a:t>
            </a:r>
            <a:r>
              <a:rPr lang="de" sz="1100">
                <a:solidFill>
                  <a:schemeClr val="lt1"/>
                </a:solidFill>
              </a:rPr>
              <a:t>, just ungroup the resource and click on the object you want to change. Then, click on the paint bucket and select the color you want. Group the resource again when you’re done. You can also look for more </a:t>
            </a:r>
            <a:r>
              <a:rPr b="1" lang="de" sz="1100">
                <a:solidFill>
                  <a:schemeClr val="dk2"/>
                </a:solidFill>
                <a:uFill>
                  <a:noFill/>
                </a:uFill>
                <a:hlinkClick r:id="rId3">
                  <a:extLst>
                    <a:ext uri="{A12FA001-AC4F-418D-AE19-62706E023703}">
                      <ahyp:hlinkClr val="tx"/>
                    </a:ext>
                  </a:extLst>
                </a:hlinkClick>
              </a:rPr>
              <a:t>infographics</a:t>
            </a:r>
            <a:r>
              <a:rPr b="1" lang="de" sz="1100">
                <a:solidFill>
                  <a:schemeClr val="dk2"/>
                </a:solidFill>
              </a:rPr>
              <a:t> </a:t>
            </a:r>
            <a:r>
              <a:rPr lang="de" sz="1100">
                <a:solidFill>
                  <a:schemeClr val="lt1"/>
                </a:solidFill>
              </a:rPr>
              <a:t>on Slidesgo.</a:t>
            </a:r>
            <a:endParaRPr sz="1100">
              <a:solidFill>
                <a:schemeClr val="lt1"/>
              </a:solidFill>
            </a:endParaRPr>
          </a:p>
        </p:txBody>
      </p:sp>
      <p:sp>
        <p:nvSpPr>
          <p:cNvPr id="1394" name="Google Shape;1394;p8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grpSp>
        <p:nvGrpSpPr>
          <p:cNvPr id="1399" name="Google Shape;1399;p83"/>
          <p:cNvGrpSpPr/>
          <p:nvPr/>
        </p:nvGrpSpPr>
        <p:grpSpPr>
          <a:xfrm>
            <a:off x="722059" y="955168"/>
            <a:ext cx="2492868" cy="1379876"/>
            <a:chOff x="2654821" y="2311071"/>
            <a:chExt cx="2279715" cy="1262120"/>
          </a:xfrm>
        </p:grpSpPr>
        <p:grpSp>
          <p:nvGrpSpPr>
            <p:cNvPr id="1400" name="Google Shape;1400;p83"/>
            <p:cNvGrpSpPr/>
            <p:nvPr/>
          </p:nvGrpSpPr>
          <p:grpSpPr>
            <a:xfrm>
              <a:off x="4034269" y="2840745"/>
              <a:ext cx="40212" cy="36437"/>
              <a:chOff x="4293400" y="2574725"/>
              <a:chExt cx="84425" cy="80100"/>
            </a:xfrm>
          </p:grpSpPr>
          <p:sp>
            <p:nvSpPr>
              <p:cNvPr id="1401" name="Google Shape;1401;p8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02" name="Google Shape;1402;p8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83"/>
            <p:cNvGrpSpPr/>
            <p:nvPr/>
          </p:nvGrpSpPr>
          <p:grpSpPr>
            <a:xfrm>
              <a:off x="3894606" y="2334874"/>
              <a:ext cx="913198" cy="518984"/>
              <a:chOff x="4000175" y="1462675"/>
              <a:chExt cx="1917275" cy="1140875"/>
            </a:xfrm>
          </p:grpSpPr>
          <p:sp>
            <p:nvSpPr>
              <p:cNvPr id="1404" name="Google Shape;1404;p8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405" name="Google Shape;1405;p83"/>
              <p:cNvGrpSpPr/>
              <p:nvPr/>
            </p:nvGrpSpPr>
            <p:grpSpPr>
              <a:xfrm>
                <a:off x="4000175" y="1462675"/>
                <a:ext cx="1917275" cy="1140875"/>
                <a:chOff x="4000175" y="1462675"/>
                <a:chExt cx="1917275" cy="1140875"/>
              </a:xfrm>
            </p:grpSpPr>
            <p:sp>
              <p:nvSpPr>
                <p:cNvPr id="1406" name="Google Shape;1406;p8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07" name="Google Shape;1407;p8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11" name="Google Shape;1411;p8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2" name="Google Shape;1412;p83"/>
            <p:cNvGrpSpPr/>
            <p:nvPr/>
          </p:nvGrpSpPr>
          <p:grpSpPr>
            <a:xfrm>
              <a:off x="3875768" y="2846704"/>
              <a:ext cx="44796" cy="47366"/>
              <a:chOff x="3960625" y="2587825"/>
              <a:chExt cx="94050" cy="104125"/>
            </a:xfrm>
          </p:grpSpPr>
          <p:sp>
            <p:nvSpPr>
              <p:cNvPr id="1413" name="Google Shape;1413;p8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14" name="Google Shape;1414;p8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 name="Google Shape;1415;p83"/>
            <p:cNvGrpSpPr/>
            <p:nvPr/>
          </p:nvGrpSpPr>
          <p:grpSpPr>
            <a:xfrm>
              <a:off x="3782759" y="2807162"/>
              <a:ext cx="82686" cy="85487"/>
              <a:chOff x="3765350" y="2500900"/>
              <a:chExt cx="173600" cy="187925"/>
            </a:xfrm>
          </p:grpSpPr>
          <p:sp>
            <p:nvSpPr>
              <p:cNvPr id="1416" name="Google Shape;1416;p8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17" name="Google Shape;1417;p8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83"/>
            <p:cNvGrpSpPr/>
            <p:nvPr/>
          </p:nvGrpSpPr>
          <p:grpSpPr>
            <a:xfrm>
              <a:off x="3775674" y="2798496"/>
              <a:ext cx="40545" cy="23564"/>
              <a:chOff x="3750475" y="2481850"/>
              <a:chExt cx="85125" cy="51800"/>
            </a:xfrm>
          </p:grpSpPr>
          <p:sp>
            <p:nvSpPr>
              <p:cNvPr id="1423" name="Google Shape;1423;p8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25" name="Google Shape;1425;p83"/>
            <p:cNvGrpSpPr/>
            <p:nvPr/>
          </p:nvGrpSpPr>
          <p:grpSpPr>
            <a:xfrm>
              <a:off x="3716946" y="2776024"/>
              <a:ext cx="81971" cy="76912"/>
              <a:chOff x="3627175" y="2432450"/>
              <a:chExt cx="172100" cy="169075"/>
            </a:xfrm>
          </p:grpSpPr>
          <p:sp>
            <p:nvSpPr>
              <p:cNvPr id="1426" name="Google Shape;1426;p8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28" name="Google Shape;1428;p8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29" name="Google Shape;1429;p83"/>
            <p:cNvGrpSpPr/>
            <p:nvPr/>
          </p:nvGrpSpPr>
          <p:grpSpPr>
            <a:xfrm>
              <a:off x="3685682" y="2845624"/>
              <a:ext cx="29311" cy="45055"/>
              <a:chOff x="3561536" y="2585450"/>
              <a:chExt cx="61539" cy="99045"/>
            </a:xfrm>
          </p:grpSpPr>
          <p:sp>
            <p:nvSpPr>
              <p:cNvPr id="1430" name="Google Shape;1430;p8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8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32" name="Google Shape;1432;p83"/>
            <p:cNvGrpSpPr/>
            <p:nvPr/>
          </p:nvGrpSpPr>
          <p:grpSpPr>
            <a:xfrm>
              <a:off x="3849905" y="2572252"/>
              <a:ext cx="74339" cy="119559"/>
              <a:chOff x="3906325" y="1984500"/>
              <a:chExt cx="156075" cy="262825"/>
            </a:xfrm>
          </p:grpSpPr>
          <p:sp>
            <p:nvSpPr>
              <p:cNvPr id="1433" name="Google Shape;1433;p8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34" name="Google Shape;1434;p8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83"/>
            <p:cNvGrpSpPr/>
            <p:nvPr/>
          </p:nvGrpSpPr>
          <p:grpSpPr>
            <a:xfrm>
              <a:off x="2654821" y="2414345"/>
              <a:ext cx="667570" cy="558731"/>
              <a:chOff x="1397225" y="1637375"/>
              <a:chExt cx="1401575" cy="1228250"/>
            </a:xfrm>
          </p:grpSpPr>
          <p:sp>
            <p:nvSpPr>
              <p:cNvPr id="1436" name="Google Shape;1436;p8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37" name="Google Shape;1437;p83"/>
              <p:cNvGrpSpPr/>
              <p:nvPr/>
            </p:nvGrpSpPr>
            <p:grpSpPr>
              <a:xfrm>
                <a:off x="1397225" y="1637375"/>
                <a:ext cx="1398775" cy="1228250"/>
                <a:chOff x="1397225" y="1637375"/>
                <a:chExt cx="1398775" cy="1228250"/>
              </a:xfrm>
            </p:grpSpPr>
            <p:sp>
              <p:nvSpPr>
                <p:cNvPr id="1438" name="Google Shape;1438;p8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8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40" name="Google Shape;1440;p83"/>
            <p:cNvGrpSpPr/>
            <p:nvPr/>
          </p:nvGrpSpPr>
          <p:grpSpPr>
            <a:xfrm>
              <a:off x="3230417" y="3103734"/>
              <a:ext cx="282982" cy="280332"/>
              <a:chOff x="2605700" y="3152850"/>
              <a:chExt cx="594125" cy="616250"/>
            </a:xfrm>
          </p:grpSpPr>
          <p:sp>
            <p:nvSpPr>
              <p:cNvPr id="1441" name="Google Shape;1441;p8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42" name="Google Shape;1442;p8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443" name="Google Shape;1443;p83"/>
            <p:cNvGrpSpPr/>
            <p:nvPr/>
          </p:nvGrpSpPr>
          <p:grpSpPr>
            <a:xfrm>
              <a:off x="3265985" y="3226989"/>
              <a:ext cx="87151" cy="346202"/>
              <a:chOff x="2680375" y="3423800"/>
              <a:chExt cx="182975" cy="761050"/>
            </a:xfrm>
          </p:grpSpPr>
          <p:sp>
            <p:nvSpPr>
              <p:cNvPr id="1444" name="Google Shape;1444;p8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45" name="Google Shape;1445;p8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83"/>
            <p:cNvGrpSpPr/>
            <p:nvPr/>
          </p:nvGrpSpPr>
          <p:grpSpPr>
            <a:xfrm>
              <a:off x="3855466" y="3289811"/>
              <a:ext cx="112514" cy="94210"/>
              <a:chOff x="3918000" y="3561900"/>
              <a:chExt cx="236225" cy="207100"/>
            </a:xfrm>
          </p:grpSpPr>
          <p:sp>
            <p:nvSpPr>
              <p:cNvPr id="1447" name="Google Shape;1447;p8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48" name="Google Shape;1448;p8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9" name="Google Shape;1449;p8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8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452" name="Google Shape;1452;p83"/>
            <p:cNvGrpSpPr/>
            <p:nvPr/>
          </p:nvGrpSpPr>
          <p:grpSpPr>
            <a:xfrm>
              <a:off x="2905224" y="2311071"/>
              <a:ext cx="596721" cy="528992"/>
              <a:chOff x="1922950" y="1410350"/>
              <a:chExt cx="1252825" cy="1162875"/>
            </a:xfrm>
          </p:grpSpPr>
          <p:sp>
            <p:nvSpPr>
              <p:cNvPr id="1453" name="Google Shape;1453;p8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8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8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8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8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8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8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469" name="Google Shape;1469;p8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8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8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89" name="Google Shape;1489;p8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90" name="Google Shape;1490;p8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1" name="Google Shape;1491;p83"/>
            <p:cNvGrpSpPr/>
            <p:nvPr/>
          </p:nvGrpSpPr>
          <p:grpSpPr>
            <a:xfrm>
              <a:off x="3280929" y="3294542"/>
              <a:ext cx="109894" cy="272224"/>
              <a:chOff x="2711750" y="3572300"/>
              <a:chExt cx="230725" cy="598425"/>
            </a:xfrm>
          </p:grpSpPr>
          <p:sp>
            <p:nvSpPr>
              <p:cNvPr id="1492" name="Google Shape;1492;p8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4" name="Google Shape;1494;p8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5" name="Google Shape;1495;p83"/>
            <p:cNvGrpSpPr/>
            <p:nvPr/>
          </p:nvGrpSpPr>
          <p:grpSpPr>
            <a:xfrm>
              <a:off x="3790439" y="2408636"/>
              <a:ext cx="73017" cy="75684"/>
              <a:chOff x="3781475" y="1624825"/>
              <a:chExt cx="153300" cy="166375"/>
            </a:xfrm>
          </p:grpSpPr>
          <p:sp>
            <p:nvSpPr>
              <p:cNvPr id="1496" name="Google Shape;1496;p8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0" name="Google Shape;1500;p8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7" name="Google Shape;1507;p83"/>
            <p:cNvGrpSpPr/>
            <p:nvPr/>
          </p:nvGrpSpPr>
          <p:grpSpPr>
            <a:xfrm>
              <a:off x="4403342" y="3107749"/>
              <a:ext cx="316680" cy="101374"/>
              <a:chOff x="5068275" y="3161675"/>
              <a:chExt cx="664875" cy="222850"/>
            </a:xfrm>
          </p:grpSpPr>
          <p:sp>
            <p:nvSpPr>
              <p:cNvPr id="1508" name="Google Shape;1508;p8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2" name="Google Shape;1512;p8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1" name="Google Shape;1541;p83"/>
            <p:cNvGrpSpPr/>
            <p:nvPr/>
          </p:nvGrpSpPr>
          <p:grpSpPr>
            <a:xfrm>
              <a:off x="3697513" y="2707266"/>
              <a:ext cx="59549" cy="79733"/>
              <a:chOff x="3586375" y="2281300"/>
              <a:chExt cx="125025" cy="175275"/>
            </a:xfrm>
          </p:grpSpPr>
          <p:sp>
            <p:nvSpPr>
              <p:cNvPr id="1542" name="Google Shape;1542;p8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4" name="Google Shape;1544;p8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5" name="Google Shape;1545;p83"/>
            <p:cNvGrpSpPr/>
            <p:nvPr/>
          </p:nvGrpSpPr>
          <p:grpSpPr>
            <a:xfrm>
              <a:off x="4513224" y="3221724"/>
              <a:ext cx="274563" cy="280321"/>
              <a:chOff x="5298975" y="3412225"/>
              <a:chExt cx="576450" cy="616225"/>
            </a:xfrm>
          </p:grpSpPr>
          <p:sp>
            <p:nvSpPr>
              <p:cNvPr id="1546" name="Google Shape;1546;p8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47" name="Google Shape;1547;p8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8" name="Google Shape;1548;p83"/>
            <p:cNvGrpSpPr/>
            <p:nvPr/>
          </p:nvGrpSpPr>
          <p:grpSpPr>
            <a:xfrm>
              <a:off x="4824403" y="3421846"/>
              <a:ext cx="110132" cy="130647"/>
              <a:chOff x="5952300" y="3852150"/>
              <a:chExt cx="231225" cy="287200"/>
            </a:xfrm>
          </p:grpSpPr>
          <p:sp>
            <p:nvSpPr>
              <p:cNvPr id="1549" name="Google Shape;1549;p8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1" name="Google Shape;1551;p8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9" name="Google Shape;1559;p83"/>
            <p:cNvGrpSpPr/>
            <p:nvPr/>
          </p:nvGrpSpPr>
          <p:grpSpPr>
            <a:xfrm>
              <a:off x="4295710" y="3079670"/>
              <a:ext cx="14968" cy="27135"/>
              <a:chOff x="4842300" y="3099950"/>
              <a:chExt cx="31425" cy="59650"/>
            </a:xfrm>
          </p:grpSpPr>
          <p:sp>
            <p:nvSpPr>
              <p:cNvPr id="1560" name="Google Shape;1560;p8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4" name="Google Shape;1564;p8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2" name="Google Shape;1572;p83"/>
            <p:cNvGrpSpPr/>
            <p:nvPr/>
          </p:nvGrpSpPr>
          <p:grpSpPr>
            <a:xfrm>
              <a:off x="3831056" y="2816010"/>
              <a:ext cx="37378" cy="27612"/>
              <a:chOff x="3866750" y="2520350"/>
              <a:chExt cx="78475" cy="60700"/>
            </a:xfrm>
          </p:grpSpPr>
          <p:sp>
            <p:nvSpPr>
              <p:cNvPr id="1573" name="Google Shape;1573;p8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7" name="Google Shape;1577;p8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94" name="Google Shape;1594;p8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06" name="Google Shape;1606;p8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9" name="Google Shape;1619;p83"/>
            <p:cNvGrpSpPr/>
            <p:nvPr/>
          </p:nvGrpSpPr>
          <p:grpSpPr>
            <a:xfrm>
              <a:off x="3632736" y="3051591"/>
              <a:ext cx="63288" cy="45217"/>
              <a:chOff x="3450375" y="3038225"/>
              <a:chExt cx="132875" cy="99400"/>
            </a:xfrm>
          </p:grpSpPr>
          <p:sp>
            <p:nvSpPr>
              <p:cNvPr id="1620" name="Google Shape;1620;p8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2" name="Google Shape;1622;p8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31" name="Google Shape;1631;p8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41" name="Google Shape;1641;p8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47" name="Google Shape;1647;p8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83"/>
          <p:cNvGrpSpPr/>
          <p:nvPr/>
        </p:nvGrpSpPr>
        <p:grpSpPr>
          <a:xfrm>
            <a:off x="719116" y="2850945"/>
            <a:ext cx="2622876" cy="1333540"/>
            <a:chOff x="238125" y="1038125"/>
            <a:chExt cx="7146800" cy="3633625"/>
          </a:xfrm>
        </p:grpSpPr>
        <p:sp>
          <p:nvSpPr>
            <p:cNvPr id="1658" name="Google Shape;1658;p8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0" name="Google Shape;3230;p83"/>
          <p:cNvGrpSpPr/>
          <p:nvPr/>
        </p:nvGrpSpPr>
        <p:grpSpPr>
          <a:xfrm>
            <a:off x="5834044" y="993055"/>
            <a:ext cx="2590840" cy="1380235"/>
            <a:chOff x="233350" y="949250"/>
            <a:chExt cx="7137300" cy="3802300"/>
          </a:xfrm>
        </p:grpSpPr>
        <p:sp>
          <p:nvSpPr>
            <p:cNvPr id="3231" name="Google Shape;3231;p8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2" name="Google Shape;3282;p83"/>
          <p:cNvGrpSpPr/>
          <p:nvPr/>
        </p:nvGrpSpPr>
        <p:grpSpPr>
          <a:xfrm>
            <a:off x="7648473" y="3037828"/>
            <a:ext cx="104231" cy="320340"/>
            <a:chOff x="7564426" y="3224343"/>
            <a:chExt cx="119985" cy="368801"/>
          </a:xfrm>
        </p:grpSpPr>
        <p:sp>
          <p:nvSpPr>
            <p:cNvPr id="3283" name="Google Shape;3283;p8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5" name="Google Shape;3285;p83"/>
          <p:cNvGrpSpPr/>
          <p:nvPr/>
        </p:nvGrpSpPr>
        <p:grpSpPr>
          <a:xfrm>
            <a:off x="7347962" y="3031929"/>
            <a:ext cx="189489" cy="332132"/>
            <a:chOff x="8370831" y="3202002"/>
            <a:chExt cx="218129" cy="382376"/>
          </a:xfrm>
        </p:grpSpPr>
        <p:sp>
          <p:nvSpPr>
            <p:cNvPr id="3286" name="Google Shape;3286;p8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8" name="Google Shape;3288;p83"/>
          <p:cNvGrpSpPr/>
          <p:nvPr/>
        </p:nvGrpSpPr>
        <p:grpSpPr>
          <a:xfrm>
            <a:off x="8071351" y="3443061"/>
            <a:ext cx="309429" cy="267000"/>
            <a:chOff x="6742064" y="3750480"/>
            <a:chExt cx="399315" cy="344560"/>
          </a:xfrm>
        </p:grpSpPr>
        <p:sp>
          <p:nvSpPr>
            <p:cNvPr id="3289" name="Google Shape;3289;p8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1" name="Google Shape;3291;p83"/>
          <p:cNvGrpSpPr/>
          <p:nvPr/>
        </p:nvGrpSpPr>
        <p:grpSpPr>
          <a:xfrm>
            <a:off x="7610370" y="3794109"/>
            <a:ext cx="180437" cy="281608"/>
            <a:chOff x="7248525" y="3739696"/>
            <a:chExt cx="230531" cy="359790"/>
          </a:xfrm>
        </p:grpSpPr>
        <p:sp>
          <p:nvSpPr>
            <p:cNvPr id="3292" name="Google Shape;3292;p8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4" name="Google Shape;3294;p83"/>
          <p:cNvGrpSpPr/>
          <p:nvPr/>
        </p:nvGrpSpPr>
        <p:grpSpPr>
          <a:xfrm>
            <a:off x="7856289" y="3437333"/>
            <a:ext cx="162896" cy="278710"/>
            <a:chOff x="7601242" y="3729267"/>
            <a:chExt cx="222566" cy="380803"/>
          </a:xfrm>
        </p:grpSpPr>
        <p:sp>
          <p:nvSpPr>
            <p:cNvPr id="3295" name="Google Shape;3295;p8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7" name="Google Shape;3297;p83"/>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8" name="Google Shape;3298;p83"/>
          <p:cNvGrpSpPr/>
          <p:nvPr/>
        </p:nvGrpSpPr>
        <p:grpSpPr>
          <a:xfrm>
            <a:off x="7345935" y="3438473"/>
            <a:ext cx="193543" cy="275990"/>
            <a:chOff x="8304647" y="3738687"/>
            <a:chExt cx="225076" cy="320956"/>
          </a:xfrm>
        </p:grpSpPr>
        <p:sp>
          <p:nvSpPr>
            <p:cNvPr id="3299" name="Google Shape;3299;p8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2" name="Google Shape;3302;p83"/>
          <p:cNvGrpSpPr/>
          <p:nvPr/>
        </p:nvGrpSpPr>
        <p:grpSpPr>
          <a:xfrm>
            <a:off x="7618427" y="3438473"/>
            <a:ext cx="178492" cy="275990"/>
            <a:chOff x="8615101" y="3738687"/>
            <a:chExt cx="207573" cy="320956"/>
          </a:xfrm>
        </p:grpSpPr>
        <p:sp>
          <p:nvSpPr>
            <p:cNvPr id="3303" name="Google Shape;3303;p8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6" name="Google Shape;3306;p83"/>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7" name="Google Shape;3307;p83"/>
          <p:cNvGrpSpPr/>
          <p:nvPr/>
        </p:nvGrpSpPr>
        <p:grpSpPr>
          <a:xfrm>
            <a:off x="6013132" y="3559961"/>
            <a:ext cx="557671" cy="511283"/>
            <a:chOff x="6015419" y="3716859"/>
            <a:chExt cx="557671" cy="511283"/>
          </a:xfrm>
        </p:grpSpPr>
        <p:sp>
          <p:nvSpPr>
            <p:cNvPr id="3308" name="Google Shape;3308;p8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9" name="Google Shape;3309;p83"/>
            <p:cNvGrpSpPr/>
            <p:nvPr/>
          </p:nvGrpSpPr>
          <p:grpSpPr>
            <a:xfrm>
              <a:off x="6036094" y="3716980"/>
              <a:ext cx="529860" cy="510468"/>
              <a:chOff x="6036094" y="3716980"/>
              <a:chExt cx="529860" cy="510468"/>
            </a:xfrm>
          </p:grpSpPr>
          <p:sp>
            <p:nvSpPr>
              <p:cNvPr id="3310" name="Google Shape;3310;p8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0" name="Google Shape;3320;p83"/>
          <p:cNvGrpSpPr/>
          <p:nvPr/>
        </p:nvGrpSpPr>
        <p:grpSpPr>
          <a:xfrm>
            <a:off x="6642017" y="2916730"/>
            <a:ext cx="576302" cy="511871"/>
            <a:chOff x="6644304" y="3073628"/>
            <a:chExt cx="576302" cy="511871"/>
          </a:xfrm>
        </p:grpSpPr>
        <p:sp>
          <p:nvSpPr>
            <p:cNvPr id="3321" name="Google Shape;3321;p8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2" name="Google Shape;3322;p83"/>
            <p:cNvGrpSpPr/>
            <p:nvPr/>
          </p:nvGrpSpPr>
          <p:grpSpPr>
            <a:xfrm>
              <a:off x="6712169" y="3085440"/>
              <a:ext cx="481622" cy="494913"/>
              <a:chOff x="6712169" y="3085440"/>
              <a:chExt cx="481622" cy="494913"/>
            </a:xfrm>
          </p:grpSpPr>
          <p:sp>
            <p:nvSpPr>
              <p:cNvPr id="3323" name="Google Shape;3323;p8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8" name="Google Shape;3328;p8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1" name="Google Shape;3331;p83"/>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2" name="Google Shape;3332;p83"/>
          <p:cNvGrpSpPr/>
          <p:nvPr/>
        </p:nvGrpSpPr>
        <p:grpSpPr>
          <a:xfrm>
            <a:off x="6649868" y="3559725"/>
            <a:ext cx="560631" cy="511352"/>
            <a:chOff x="6652154" y="3716623"/>
            <a:chExt cx="560631" cy="511352"/>
          </a:xfrm>
        </p:grpSpPr>
        <p:sp>
          <p:nvSpPr>
            <p:cNvPr id="3333" name="Google Shape;3333;p8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4" name="Google Shape;3334;p83"/>
            <p:cNvGrpSpPr/>
            <p:nvPr/>
          </p:nvGrpSpPr>
          <p:grpSpPr>
            <a:xfrm>
              <a:off x="6669657" y="3716715"/>
              <a:ext cx="466779" cy="464290"/>
              <a:chOff x="6669657" y="3716715"/>
              <a:chExt cx="466779" cy="464290"/>
            </a:xfrm>
          </p:grpSpPr>
          <p:sp>
            <p:nvSpPr>
              <p:cNvPr id="3335" name="Google Shape;3335;p8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8" name="Google Shape;3348;p83"/>
          <p:cNvGrpSpPr/>
          <p:nvPr/>
        </p:nvGrpSpPr>
        <p:grpSpPr>
          <a:xfrm>
            <a:off x="7843959" y="3841134"/>
            <a:ext cx="187557" cy="187557"/>
            <a:chOff x="8565775" y="671075"/>
            <a:chExt cx="441000" cy="441000"/>
          </a:xfrm>
        </p:grpSpPr>
        <p:sp>
          <p:nvSpPr>
            <p:cNvPr id="3349" name="Google Shape;3349;p8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1" name="Google Shape;3351;p83"/>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3"/>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3" name="Google Shape;3353;p83"/>
          <p:cNvGrpSpPr/>
          <p:nvPr/>
        </p:nvGrpSpPr>
        <p:grpSpPr>
          <a:xfrm>
            <a:off x="5997814" y="2919352"/>
            <a:ext cx="587871" cy="512373"/>
            <a:chOff x="6000100" y="3076250"/>
            <a:chExt cx="587871" cy="512373"/>
          </a:xfrm>
        </p:grpSpPr>
        <p:sp>
          <p:nvSpPr>
            <p:cNvPr id="3354" name="Google Shape;3354;p8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5" name="Google Shape;3355;p83"/>
            <p:cNvGrpSpPr/>
            <p:nvPr/>
          </p:nvGrpSpPr>
          <p:grpSpPr>
            <a:xfrm>
              <a:off x="6031360" y="3076713"/>
              <a:ext cx="539107" cy="480965"/>
              <a:chOff x="6031360" y="3076713"/>
              <a:chExt cx="539107" cy="480965"/>
            </a:xfrm>
          </p:grpSpPr>
          <p:sp>
            <p:nvSpPr>
              <p:cNvPr id="3356" name="Google Shape;3356;p8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3" name="Google Shape;3363;p83"/>
          <p:cNvGrpSpPr/>
          <p:nvPr/>
        </p:nvGrpSpPr>
        <p:grpSpPr>
          <a:xfrm>
            <a:off x="3369305" y="938716"/>
            <a:ext cx="2310381" cy="1488888"/>
            <a:chOff x="229225" y="549050"/>
            <a:chExt cx="7161750" cy="4615275"/>
          </a:xfrm>
        </p:grpSpPr>
        <p:sp>
          <p:nvSpPr>
            <p:cNvPr id="3364" name="Google Shape;3364;p83"/>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3"/>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3"/>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3"/>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3"/>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3"/>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3"/>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3"/>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3"/>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3"/>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3"/>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3"/>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3"/>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3"/>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3"/>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3"/>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3"/>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3"/>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3"/>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3"/>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3"/>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3"/>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3"/>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3"/>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3"/>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3"/>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3"/>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3"/>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3"/>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3"/>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3"/>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3"/>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3"/>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3"/>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3"/>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3"/>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3"/>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3"/>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3"/>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3"/>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3"/>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3"/>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3"/>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3"/>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3"/>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3"/>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3"/>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3"/>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3"/>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3"/>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3"/>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3"/>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3"/>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3"/>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3"/>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3"/>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3"/>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3"/>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3"/>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3"/>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3"/>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3"/>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3"/>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3"/>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3"/>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3"/>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3"/>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3"/>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3"/>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3"/>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3"/>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3"/>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3"/>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3"/>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3"/>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3"/>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3"/>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3"/>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3"/>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3"/>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3"/>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3"/>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3"/>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3"/>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3"/>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3"/>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3"/>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3"/>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3"/>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3"/>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3"/>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3"/>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3"/>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3"/>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3"/>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3"/>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3"/>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3"/>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3"/>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3"/>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3"/>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3"/>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3"/>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3"/>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3"/>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3"/>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3"/>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3"/>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3"/>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3"/>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3"/>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3"/>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3"/>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3"/>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3"/>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3"/>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3"/>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1" name="Google Shape;3481;p83"/>
          <p:cNvGrpSpPr/>
          <p:nvPr/>
        </p:nvGrpSpPr>
        <p:grpSpPr>
          <a:xfrm>
            <a:off x="3514723" y="2830563"/>
            <a:ext cx="2310282" cy="1374222"/>
            <a:chOff x="238125" y="732525"/>
            <a:chExt cx="7130500" cy="4241425"/>
          </a:xfrm>
        </p:grpSpPr>
        <p:sp>
          <p:nvSpPr>
            <p:cNvPr id="3482" name="Google Shape;3482;p83"/>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3"/>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3"/>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3"/>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3"/>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3"/>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3"/>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3"/>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3"/>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3"/>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3"/>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3"/>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3"/>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3"/>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3"/>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3"/>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3"/>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3"/>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3"/>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3"/>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3"/>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3"/>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3"/>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3"/>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3"/>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3"/>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3"/>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3"/>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3"/>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3"/>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3"/>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3"/>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3"/>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3"/>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3"/>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3"/>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3"/>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3"/>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3"/>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3"/>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3"/>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3"/>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3"/>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3"/>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3"/>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3"/>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3"/>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3"/>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3"/>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3"/>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3"/>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3"/>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3"/>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3"/>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3"/>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3"/>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3"/>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3"/>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3"/>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3"/>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3"/>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3"/>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3"/>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3"/>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3"/>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3"/>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3"/>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3"/>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3"/>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3"/>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3"/>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3"/>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3"/>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3"/>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3"/>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3"/>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3"/>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3"/>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3"/>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3"/>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3"/>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3"/>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3"/>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3"/>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3"/>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3"/>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3"/>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3"/>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3"/>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3"/>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3"/>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3"/>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3"/>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3"/>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3"/>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3"/>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3"/>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3"/>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3"/>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3"/>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3"/>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3"/>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3"/>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3"/>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3"/>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3"/>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3"/>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3"/>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3"/>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3"/>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3"/>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3"/>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3"/>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3"/>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9" name="Shape 3599"/>
        <p:cNvGrpSpPr/>
        <p:nvPr/>
      </p:nvGrpSpPr>
      <p:grpSpPr>
        <a:xfrm>
          <a:off x="0" y="0"/>
          <a:ext cx="0" cy="0"/>
          <a:chOff x="0" y="0"/>
          <a:chExt cx="0" cy="0"/>
        </a:xfrm>
      </p:grpSpPr>
      <p:grpSp>
        <p:nvGrpSpPr>
          <p:cNvPr id="3600" name="Google Shape;3600;p84"/>
          <p:cNvGrpSpPr/>
          <p:nvPr/>
        </p:nvGrpSpPr>
        <p:grpSpPr>
          <a:xfrm>
            <a:off x="725414" y="969763"/>
            <a:ext cx="2507799" cy="206239"/>
            <a:chOff x="106648" y="895722"/>
            <a:chExt cx="4481413" cy="374300"/>
          </a:xfrm>
        </p:grpSpPr>
        <p:grpSp>
          <p:nvGrpSpPr>
            <p:cNvPr id="3601" name="Google Shape;3601;p84"/>
            <p:cNvGrpSpPr/>
            <p:nvPr/>
          </p:nvGrpSpPr>
          <p:grpSpPr>
            <a:xfrm>
              <a:off x="2233276" y="895722"/>
              <a:ext cx="1082667" cy="223591"/>
              <a:chOff x="4808316" y="2800065"/>
              <a:chExt cx="1999386" cy="412910"/>
            </a:xfrm>
          </p:grpSpPr>
          <p:sp>
            <p:nvSpPr>
              <p:cNvPr id="3602" name="Google Shape;3602;p8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3" name="Google Shape;3603;p84"/>
              <p:cNvGrpSpPr/>
              <p:nvPr/>
            </p:nvGrpSpPr>
            <p:grpSpPr>
              <a:xfrm>
                <a:off x="4808316" y="2800065"/>
                <a:ext cx="92400" cy="411825"/>
                <a:chOff x="845575" y="2563700"/>
                <a:chExt cx="92400" cy="411825"/>
              </a:xfrm>
            </p:grpSpPr>
            <p:cxnSp>
              <p:nvCxnSpPr>
                <p:cNvPr id="3604" name="Google Shape;3604;p8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05" name="Google Shape;3605;p8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6" name="Google Shape;3606;p84"/>
            <p:cNvGrpSpPr/>
            <p:nvPr/>
          </p:nvGrpSpPr>
          <p:grpSpPr>
            <a:xfrm>
              <a:off x="106648" y="895722"/>
              <a:ext cx="1088401" cy="223591"/>
              <a:chOff x="881025" y="2800065"/>
              <a:chExt cx="2009975" cy="412910"/>
            </a:xfrm>
          </p:grpSpPr>
          <p:sp>
            <p:nvSpPr>
              <p:cNvPr id="3607" name="Google Shape;3607;p8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8" name="Google Shape;3608;p84"/>
              <p:cNvGrpSpPr/>
              <p:nvPr/>
            </p:nvGrpSpPr>
            <p:grpSpPr>
              <a:xfrm>
                <a:off x="881025" y="2800065"/>
                <a:ext cx="92400" cy="411825"/>
                <a:chOff x="845575" y="2563700"/>
                <a:chExt cx="92400" cy="411825"/>
              </a:xfrm>
            </p:grpSpPr>
            <p:cxnSp>
              <p:nvCxnSpPr>
                <p:cNvPr id="3609" name="Google Shape;3609;p8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10" name="Google Shape;3610;p8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1" name="Google Shape;3611;p84"/>
            <p:cNvGrpSpPr/>
            <p:nvPr/>
          </p:nvGrpSpPr>
          <p:grpSpPr>
            <a:xfrm>
              <a:off x="1172346" y="1047018"/>
              <a:ext cx="1083151" cy="223003"/>
              <a:chOff x="2849073" y="3079467"/>
              <a:chExt cx="2000279" cy="411825"/>
            </a:xfrm>
          </p:grpSpPr>
          <p:sp>
            <p:nvSpPr>
              <p:cNvPr id="3612" name="Google Shape;3612;p8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3" name="Google Shape;3613;p84"/>
              <p:cNvGrpSpPr/>
              <p:nvPr/>
            </p:nvGrpSpPr>
            <p:grpSpPr>
              <a:xfrm rot="10800000">
                <a:off x="2849073" y="3079467"/>
                <a:ext cx="92400" cy="411825"/>
                <a:chOff x="2070100" y="2563700"/>
                <a:chExt cx="92400" cy="411825"/>
              </a:xfrm>
            </p:grpSpPr>
            <p:cxnSp>
              <p:nvCxnSpPr>
                <p:cNvPr id="3614" name="Google Shape;3614;p8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15" name="Google Shape;3615;p8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6" name="Google Shape;3616;p84"/>
            <p:cNvGrpSpPr/>
            <p:nvPr/>
          </p:nvGrpSpPr>
          <p:grpSpPr>
            <a:xfrm>
              <a:off x="3290132" y="1047018"/>
              <a:ext cx="1297929" cy="223003"/>
              <a:chOff x="6760035" y="3079467"/>
              <a:chExt cx="2396914" cy="411825"/>
            </a:xfrm>
          </p:grpSpPr>
          <p:sp>
            <p:nvSpPr>
              <p:cNvPr id="3617" name="Google Shape;3617;p8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8" name="Google Shape;3618;p84"/>
              <p:cNvGrpSpPr/>
              <p:nvPr/>
            </p:nvGrpSpPr>
            <p:grpSpPr>
              <a:xfrm rot="10800000">
                <a:off x="6760035" y="3079467"/>
                <a:ext cx="92400" cy="411825"/>
                <a:chOff x="2070100" y="2563700"/>
                <a:chExt cx="92400" cy="411825"/>
              </a:xfrm>
            </p:grpSpPr>
            <p:cxnSp>
              <p:nvCxnSpPr>
                <p:cNvPr id="3619" name="Google Shape;3619;p8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20" name="Google Shape;3620;p8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21" name="Google Shape;3621;p84"/>
          <p:cNvGrpSpPr/>
          <p:nvPr/>
        </p:nvGrpSpPr>
        <p:grpSpPr>
          <a:xfrm>
            <a:off x="2143176" y="3369134"/>
            <a:ext cx="1086701" cy="799429"/>
            <a:chOff x="2183288" y="3555572"/>
            <a:chExt cx="1136241" cy="835873"/>
          </a:xfrm>
        </p:grpSpPr>
        <p:sp>
          <p:nvSpPr>
            <p:cNvPr id="3622" name="Google Shape;3622;p8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3" name="Google Shape;3623;p84"/>
            <p:cNvGrpSpPr/>
            <p:nvPr/>
          </p:nvGrpSpPr>
          <p:grpSpPr>
            <a:xfrm>
              <a:off x="2205895" y="3637269"/>
              <a:ext cx="1089848" cy="724993"/>
              <a:chOff x="2205895" y="3637269"/>
              <a:chExt cx="1089848" cy="724993"/>
            </a:xfrm>
          </p:grpSpPr>
          <p:sp>
            <p:nvSpPr>
              <p:cNvPr id="3624" name="Google Shape;3624;p8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0" name="Google Shape;3630;p8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1" name="Google Shape;3631;p8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632" name="Google Shape;3632;p84"/>
            <p:cNvGrpSpPr/>
            <p:nvPr/>
          </p:nvGrpSpPr>
          <p:grpSpPr>
            <a:xfrm>
              <a:off x="3173850" y="3779426"/>
              <a:ext cx="145679" cy="70048"/>
              <a:chOff x="3173850" y="3779426"/>
              <a:chExt cx="145679" cy="70048"/>
            </a:xfrm>
          </p:grpSpPr>
          <p:cxnSp>
            <p:nvCxnSpPr>
              <p:cNvPr id="3633" name="Google Shape;3633;p8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634" name="Google Shape;3634;p8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84"/>
            <p:cNvGrpSpPr/>
            <p:nvPr/>
          </p:nvGrpSpPr>
          <p:grpSpPr>
            <a:xfrm>
              <a:off x="2183288" y="4139483"/>
              <a:ext cx="145133" cy="70048"/>
              <a:chOff x="2183288" y="4139483"/>
              <a:chExt cx="145133" cy="70048"/>
            </a:xfrm>
          </p:grpSpPr>
          <p:cxnSp>
            <p:nvCxnSpPr>
              <p:cNvPr id="3636" name="Google Shape;3636;p8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637" name="Google Shape;3637;p8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8" name="Google Shape;3638;p8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9" name="Google Shape;3639;p8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640" name="Google Shape;3640;p84"/>
            <p:cNvGrpSpPr/>
            <p:nvPr/>
          </p:nvGrpSpPr>
          <p:grpSpPr>
            <a:xfrm>
              <a:off x="2943836" y="4268886"/>
              <a:ext cx="60717" cy="122559"/>
              <a:chOff x="2943836" y="4268886"/>
              <a:chExt cx="60717" cy="122559"/>
            </a:xfrm>
          </p:grpSpPr>
          <p:sp>
            <p:nvSpPr>
              <p:cNvPr id="3641" name="Google Shape;3641;p8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2" name="Google Shape;3642;p8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643" name="Google Shape;3643;p84"/>
          <p:cNvGrpSpPr/>
          <p:nvPr/>
        </p:nvGrpSpPr>
        <p:grpSpPr>
          <a:xfrm>
            <a:off x="3406121" y="1290134"/>
            <a:ext cx="1675870" cy="758251"/>
            <a:chOff x="3530532" y="1496185"/>
            <a:chExt cx="1562000" cy="706730"/>
          </a:xfrm>
        </p:grpSpPr>
        <p:cxnSp>
          <p:nvCxnSpPr>
            <p:cNvPr id="3644" name="Google Shape;3644;p8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645" name="Google Shape;3645;p84"/>
            <p:cNvGrpSpPr/>
            <p:nvPr/>
          </p:nvGrpSpPr>
          <p:grpSpPr>
            <a:xfrm>
              <a:off x="3530532" y="1496185"/>
              <a:ext cx="323430" cy="463587"/>
              <a:chOff x="3530532" y="1496185"/>
              <a:chExt cx="323430" cy="463587"/>
            </a:xfrm>
          </p:grpSpPr>
          <p:grpSp>
            <p:nvGrpSpPr>
              <p:cNvPr id="3646" name="Google Shape;3646;p84"/>
              <p:cNvGrpSpPr/>
              <p:nvPr/>
            </p:nvGrpSpPr>
            <p:grpSpPr>
              <a:xfrm>
                <a:off x="3567462" y="1496185"/>
                <a:ext cx="286500" cy="361376"/>
                <a:chOff x="3567462" y="1496185"/>
                <a:chExt cx="286500" cy="361376"/>
              </a:xfrm>
            </p:grpSpPr>
            <p:cxnSp>
              <p:nvCxnSpPr>
                <p:cNvPr id="3647" name="Google Shape;3647;p8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648" name="Google Shape;3648;p8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9" name="Google Shape;3649;p8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84"/>
            <p:cNvGrpSpPr/>
            <p:nvPr/>
          </p:nvGrpSpPr>
          <p:grpSpPr>
            <a:xfrm>
              <a:off x="3891569" y="1779209"/>
              <a:ext cx="323945" cy="423706"/>
              <a:chOff x="3891569" y="1779209"/>
              <a:chExt cx="323945" cy="423706"/>
            </a:xfrm>
          </p:grpSpPr>
          <p:grpSp>
            <p:nvGrpSpPr>
              <p:cNvPr id="3651" name="Google Shape;3651;p84"/>
              <p:cNvGrpSpPr/>
              <p:nvPr/>
            </p:nvGrpSpPr>
            <p:grpSpPr>
              <a:xfrm>
                <a:off x="3929014" y="1881638"/>
                <a:ext cx="286500" cy="321278"/>
                <a:chOff x="3929014" y="1881638"/>
                <a:chExt cx="286500" cy="321278"/>
              </a:xfrm>
            </p:grpSpPr>
            <p:cxnSp>
              <p:nvCxnSpPr>
                <p:cNvPr id="3652" name="Google Shape;3652;p8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653" name="Google Shape;3653;p8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4" name="Google Shape;3654;p8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84"/>
            <p:cNvGrpSpPr/>
            <p:nvPr/>
          </p:nvGrpSpPr>
          <p:grpSpPr>
            <a:xfrm>
              <a:off x="4252606" y="1496185"/>
              <a:ext cx="324721" cy="463587"/>
              <a:chOff x="4252606" y="1496185"/>
              <a:chExt cx="324721" cy="463587"/>
            </a:xfrm>
          </p:grpSpPr>
          <p:grpSp>
            <p:nvGrpSpPr>
              <p:cNvPr id="3656" name="Google Shape;3656;p84"/>
              <p:cNvGrpSpPr/>
              <p:nvPr/>
            </p:nvGrpSpPr>
            <p:grpSpPr>
              <a:xfrm>
                <a:off x="4290828" y="1496185"/>
                <a:ext cx="286500" cy="361376"/>
                <a:chOff x="4290828" y="1496185"/>
                <a:chExt cx="286500" cy="361376"/>
              </a:xfrm>
            </p:grpSpPr>
            <p:cxnSp>
              <p:nvCxnSpPr>
                <p:cNvPr id="3657" name="Google Shape;3657;p8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658" name="Google Shape;3658;p8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9" name="Google Shape;3659;p8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0" name="Google Shape;3660;p84"/>
            <p:cNvGrpSpPr/>
            <p:nvPr/>
          </p:nvGrpSpPr>
          <p:grpSpPr>
            <a:xfrm>
              <a:off x="4613643" y="1763716"/>
              <a:ext cx="325308" cy="439200"/>
              <a:chOff x="4613643" y="1763716"/>
              <a:chExt cx="325308" cy="439200"/>
            </a:xfrm>
          </p:grpSpPr>
          <p:grpSp>
            <p:nvGrpSpPr>
              <p:cNvPr id="3661" name="Google Shape;3661;p84"/>
              <p:cNvGrpSpPr/>
              <p:nvPr/>
            </p:nvGrpSpPr>
            <p:grpSpPr>
              <a:xfrm>
                <a:off x="4652451" y="1879538"/>
                <a:ext cx="286500" cy="323378"/>
                <a:chOff x="4652451" y="1879538"/>
                <a:chExt cx="286500" cy="323378"/>
              </a:xfrm>
            </p:grpSpPr>
            <p:cxnSp>
              <p:nvCxnSpPr>
                <p:cNvPr id="3662" name="Google Shape;3662;p8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663" name="Google Shape;3663;p8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4" name="Google Shape;3664;p8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5" name="Google Shape;3665;p84"/>
          <p:cNvGrpSpPr/>
          <p:nvPr/>
        </p:nvGrpSpPr>
        <p:grpSpPr>
          <a:xfrm>
            <a:off x="3417981" y="2143759"/>
            <a:ext cx="1652173" cy="391517"/>
            <a:chOff x="3512551" y="2358270"/>
            <a:chExt cx="1597383" cy="378533"/>
          </a:xfrm>
        </p:grpSpPr>
        <p:cxnSp>
          <p:nvCxnSpPr>
            <p:cNvPr id="3666" name="Google Shape;3666;p84"/>
            <p:cNvCxnSpPr>
              <a:stCxn id="3667" idx="6"/>
              <a:endCxn id="366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669" name="Google Shape;3669;p84"/>
            <p:cNvGrpSpPr/>
            <p:nvPr/>
          </p:nvGrpSpPr>
          <p:grpSpPr>
            <a:xfrm>
              <a:off x="3512551" y="2358270"/>
              <a:ext cx="225647" cy="307714"/>
              <a:chOff x="2182679" y="2004714"/>
              <a:chExt cx="792300" cy="1080458"/>
            </a:xfrm>
          </p:grpSpPr>
          <p:cxnSp>
            <p:nvCxnSpPr>
              <p:cNvPr id="3670" name="Google Shape;3670;p84"/>
              <p:cNvCxnSpPr>
                <a:stCxn id="3671"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667" name="Google Shape;3667;p8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2" name="Google Shape;3672;p84"/>
            <p:cNvGrpSpPr/>
            <p:nvPr/>
          </p:nvGrpSpPr>
          <p:grpSpPr>
            <a:xfrm>
              <a:off x="3969644" y="2440153"/>
              <a:ext cx="225853" cy="296651"/>
              <a:chOff x="3775710" y="1729289"/>
              <a:chExt cx="136500" cy="179289"/>
            </a:xfrm>
          </p:grpSpPr>
          <p:cxnSp>
            <p:nvCxnSpPr>
              <p:cNvPr id="3673" name="Google Shape;3673;p8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674" name="Google Shape;3674;p8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6" name="Google Shape;3676;p84"/>
            <p:cNvGrpSpPr/>
            <p:nvPr/>
          </p:nvGrpSpPr>
          <p:grpSpPr>
            <a:xfrm>
              <a:off x="4427051" y="2358270"/>
              <a:ext cx="225647" cy="307714"/>
              <a:chOff x="5393704" y="2004714"/>
              <a:chExt cx="792300" cy="1080458"/>
            </a:xfrm>
          </p:grpSpPr>
          <p:cxnSp>
            <p:nvCxnSpPr>
              <p:cNvPr id="3677" name="Google Shape;3677;p84"/>
              <p:cNvCxnSpPr>
                <a:stCxn id="3678"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679" name="Google Shape;3679;p8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84"/>
            <p:cNvGrpSpPr/>
            <p:nvPr/>
          </p:nvGrpSpPr>
          <p:grpSpPr>
            <a:xfrm>
              <a:off x="4884287" y="2440252"/>
              <a:ext cx="225647" cy="296532"/>
              <a:chOff x="6999166" y="2292572"/>
              <a:chExt cx="792300" cy="1041192"/>
            </a:xfrm>
          </p:grpSpPr>
          <p:cxnSp>
            <p:nvCxnSpPr>
              <p:cNvPr id="3681" name="Google Shape;3681;p8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668" name="Google Shape;3668;p8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3" name="Google Shape;3683;p84"/>
          <p:cNvGrpSpPr/>
          <p:nvPr/>
        </p:nvGrpSpPr>
        <p:grpSpPr>
          <a:xfrm>
            <a:off x="6838789" y="979959"/>
            <a:ext cx="1581844" cy="732818"/>
            <a:chOff x="634175" y="2986275"/>
            <a:chExt cx="3147949" cy="1458344"/>
          </a:xfrm>
        </p:grpSpPr>
        <p:cxnSp>
          <p:nvCxnSpPr>
            <p:cNvPr id="3684" name="Google Shape;3684;p84"/>
            <p:cNvCxnSpPr>
              <a:stCxn id="3685" idx="4"/>
              <a:endCxn id="368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687" name="Google Shape;3687;p84"/>
            <p:cNvCxnSpPr>
              <a:stCxn id="3686" idx="0"/>
              <a:endCxn id="368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689" name="Google Shape;3689;p84"/>
            <p:cNvCxnSpPr>
              <a:stCxn id="3688" idx="4"/>
              <a:endCxn id="369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691" name="Google Shape;3691;p84"/>
            <p:cNvCxnSpPr>
              <a:stCxn id="3690" idx="0"/>
              <a:endCxn id="369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692" name="Google Shape;3692;p8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88" name="Google Shape;3688;p8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85" name="Google Shape;3685;p8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90" name="Google Shape;3690;p8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86" name="Google Shape;3686;p8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693" name="Google Shape;3693;p84"/>
          <p:cNvGrpSpPr/>
          <p:nvPr/>
        </p:nvGrpSpPr>
        <p:grpSpPr>
          <a:xfrm>
            <a:off x="3406504" y="2674269"/>
            <a:ext cx="1675128" cy="313674"/>
            <a:chOff x="998425" y="1182125"/>
            <a:chExt cx="1065400" cy="199500"/>
          </a:xfrm>
        </p:grpSpPr>
        <p:sp>
          <p:nvSpPr>
            <p:cNvPr id="3694" name="Google Shape;3694;p8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9" name="Google Shape;3699;p84"/>
          <p:cNvGrpSpPr/>
          <p:nvPr/>
        </p:nvGrpSpPr>
        <p:grpSpPr>
          <a:xfrm>
            <a:off x="3406503" y="3630235"/>
            <a:ext cx="1675129" cy="525345"/>
            <a:chOff x="5194708" y="3484366"/>
            <a:chExt cx="3148148" cy="987304"/>
          </a:xfrm>
        </p:grpSpPr>
        <p:grpSp>
          <p:nvGrpSpPr>
            <p:cNvPr id="3700" name="Google Shape;3700;p84"/>
            <p:cNvGrpSpPr/>
            <p:nvPr/>
          </p:nvGrpSpPr>
          <p:grpSpPr>
            <a:xfrm>
              <a:off x="7531521" y="3484366"/>
              <a:ext cx="811335" cy="987304"/>
              <a:chOff x="3379425" y="1617275"/>
              <a:chExt cx="1090650" cy="1327200"/>
            </a:xfrm>
          </p:grpSpPr>
          <p:sp>
            <p:nvSpPr>
              <p:cNvPr id="3701" name="Google Shape;3701;p8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84"/>
            <p:cNvGrpSpPr/>
            <p:nvPr/>
          </p:nvGrpSpPr>
          <p:grpSpPr>
            <a:xfrm>
              <a:off x="6752546" y="3484366"/>
              <a:ext cx="811428" cy="987304"/>
              <a:chOff x="2332275" y="1617275"/>
              <a:chExt cx="1090775" cy="1327200"/>
            </a:xfrm>
          </p:grpSpPr>
          <p:sp>
            <p:nvSpPr>
              <p:cNvPr id="3705" name="Google Shape;3705;p8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8" name="Google Shape;3708;p84"/>
            <p:cNvGrpSpPr/>
            <p:nvPr/>
          </p:nvGrpSpPr>
          <p:grpSpPr>
            <a:xfrm>
              <a:off x="5973664" y="3484366"/>
              <a:ext cx="811335" cy="987304"/>
              <a:chOff x="1285250" y="1617275"/>
              <a:chExt cx="1090650" cy="1327200"/>
            </a:xfrm>
          </p:grpSpPr>
          <p:sp>
            <p:nvSpPr>
              <p:cNvPr id="3709" name="Google Shape;3709;p8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2" name="Google Shape;3712;p84"/>
            <p:cNvGrpSpPr/>
            <p:nvPr/>
          </p:nvGrpSpPr>
          <p:grpSpPr>
            <a:xfrm>
              <a:off x="5194708" y="3484366"/>
              <a:ext cx="811409" cy="987304"/>
              <a:chOff x="238125" y="1617275"/>
              <a:chExt cx="1090750" cy="1327200"/>
            </a:xfrm>
          </p:grpSpPr>
          <p:sp>
            <p:nvSpPr>
              <p:cNvPr id="3713" name="Google Shape;3713;p8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6" name="Google Shape;3716;p84"/>
          <p:cNvGrpSpPr/>
          <p:nvPr/>
        </p:nvGrpSpPr>
        <p:grpSpPr>
          <a:xfrm>
            <a:off x="6840188" y="2276124"/>
            <a:ext cx="1579046" cy="522230"/>
            <a:chOff x="6853641" y="2534077"/>
            <a:chExt cx="1515545" cy="501229"/>
          </a:xfrm>
        </p:grpSpPr>
        <p:grpSp>
          <p:nvGrpSpPr>
            <p:cNvPr id="3717" name="Google Shape;3717;p84"/>
            <p:cNvGrpSpPr/>
            <p:nvPr/>
          </p:nvGrpSpPr>
          <p:grpSpPr>
            <a:xfrm>
              <a:off x="6853641" y="2618923"/>
              <a:ext cx="1515545" cy="324556"/>
              <a:chOff x="6853641" y="2618923"/>
              <a:chExt cx="1515545" cy="324556"/>
            </a:xfrm>
          </p:grpSpPr>
          <p:sp>
            <p:nvSpPr>
              <p:cNvPr id="3718" name="Google Shape;3718;p8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3" name="Google Shape;3723;p8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84"/>
          <p:cNvGrpSpPr/>
          <p:nvPr/>
        </p:nvGrpSpPr>
        <p:grpSpPr>
          <a:xfrm>
            <a:off x="3435080" y="3151165"/>
            <a:ext cx="1617976" cy="346616"/>
            <a:chOff x="1808063" y="4294338"/>
            <a:chExt cx="3370782" cy="721817"/>
          </a:xfrm>
        </p:grpSpPr>
        <p:sp>
          <p:nvSpPr>
            <p:cNvPr id="3729" name="Google Shape;3729;p8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9" name="Google Shape;3739;p84"/>
          <p:cNvGrpSpPr/>
          <p:nvPr/>
        </p:nvGrpSpPr>
        <p:grpSpPr>
          <a:xfrm>
            <a:off x="5261076" y="3817915"/>
            <a:ext cx="1417067" cy="350605"/>
            <a:chOff x="4234950" y="2101012"/>
            <a:chExt cx="4219974" cy="1044090"/>
          </a:xfrm>
        </p:grpSpPr>
        <p:sp>
          <p:nvSpPr>
            <p:cNvPr id="3740" name="Google Shape;3740;p8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84"/>
          <p:cNvGrpSpPr/>
          <p:nvPr/>
        </p:nvGrpSpPr>
        <p:grpSpPr>
          <a:xfrm>
            <a:off x="6836548" y="1808672"/>
            <a:ext cx="1586327" cy="371557"/>
            <a:chOff x="1247650" y="2075423"/>
            <a:chExt cx="6648477" cy="1557238"/>
          </a:xfrm>
        </p:grpSpPr>
        <p:sp>
          <p:nvSpPr>
            <p:cNvPr id="3757" name="Google Shape;3757;p8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3" name="Google Shape;3763;p84"/>
          <p:cNvGrpSpPr/>
          <p:nvPr/>
        </p:nvGrpSpPr>
        <p:grpSpPr>
          <a:xfrm>
            <a:off x="5267818" y="961862"/>
            <a:ext cx="1415601" cy="1648533"/>
            <a:chOff x="1839112" y="2209163"/>
            <a:chExt cx="1918159" cy="2233784"/>
          </a:xfrm>
        </p:grpSpPr>
        <p:sp>
          <p:nvSpPr>
            <p:cNvPr id="3764" name="Google Shape;3764;p8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7" name="Google Shape;3767;p84"/>
            <p:cNvCxnSpPr>
              <a:stCxn id="3764" idx="6"/>
              <a:endCxn id="3765"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768" name="Google Shape;3768;p84"/>
            <p:cNvCxnSpPr>
              <a:stCxn id="3765" idx="4"/>
              <a:endCxn id="376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770" name="Google Shape;3770;p84"/>
            <p:cNvCxnSpPr>
              <a:stCxn id="3769" idx="6"/>
              <a:endCxn id="3766"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771" name="Google Shape;3771;p84"/>
            <p:cNvCxnSpPr>
              <a:stCxn id="3766" idx="4"/>
              <a:endCxn id="377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769" name="Google Shape;3769;p8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4" name="Google Shape;3774;p84"/>
            <p:cNvCxnSpPr>
              <a:endCxn id="377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775" name="Google Shape;3775;p84"/>
          <p:cNvGrpSpPr/>
          <p:nvPr/>
        </p:nvGrpSpPr>
        <p:grpSpPr>
          <a:xfrm>
            <a:off x="3425084" y="979946"/>
            <a:ext cx="1637968" cy="154942"/>
            <a:chOff x="238125" y="2506075"/>
            <a:chExt cx="7115411" cy="673075"/>
          </a:xfrm>
        </p:grpSpPr>
        <p:sp>
          <p:nvSpPr>
            <p:cNvPr id="3776" name="Google Shape;3776;p8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84"/>
          <p:cNvGrpSpPr/>
          <p:nvPr/>
        </p:nvGrpSpPr>
        <p:grpSpPr>
          <a:xfrm>
            <a:off x="1965820" y="1294664"/>
            <a:ext cx="1262932" cy="785408"/>
            <a:chOff x="548861" y="389676"/>
            <a:chExt cx="3843371" cy="2390163"/>
          </a:xfrm>
        </p:grpSpPr>
        <p:cxnSp>
          <p:nvCxnSpPr>
            <p:cNvPr id="3782" name="Google Shape;3782;p8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83" name="Google Shape;3783;p8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84" name="Google Shape;3784;p8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85" name="Google Shape;3785;p8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786" name="Google Shape;3786;p8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787" name="Google Shape;3787;p8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88" name="Google Shape;3788;p8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789" name="Google Shape;3789;p8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84"/>
          <p:cNvGrpSpPr/>
          <p:nvPr/>
        </p:nvGrpSpPr>
        <p:grpSpPr>
          <a:xfrm>
            <a:off x="753952" y="2401541"/>
            <a:ext cx="1412054" cy="633562"/>
            <a:chOff x="1187400" y="2529299"/>
            <a:chExt cx="6769193" cy="2241903"/>
          </a:xfrm>
        </p:grpSpPr>
        <p:sp>
          <p:nvSpPr>
            <p:cNvPr id="3796" name="Google Shape;3796;p8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797" name="Google Shape;3797;p8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98" name="Google Shape;3798;p8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99" name="Google Shape;3799;p8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800" name="Google Shape;3800;p8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801" name="Google Shape;3801;p8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802" name="Google Shape;3802;p8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803" name="Google Shape;3803;p84"/>
            <p:cNvCxnSpPr>
              <a:stCxn id="3796" idx="2"/>
              <a:endCxn id="379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804" name="Google Shape;3804;p84"/>
            <p:cNvCxnSpPr>
              <a:stCxn id="3798" idx="0"/>
              <a:endCxn id="379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805" name="Google Shape;3805;p84"/>
            <p:cNvCxnSpPr>
              <a:stCxn id="3798" idx="2"/>
              <a:endCxn id="380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806" name="Google Shape;3806;p84"/>
            <p:cNvCxnSpPr>
              <a:stCxn id="3799" idx="0"/>
              <a:endCxn id="379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807" name="Google Shape;3807;p84"/>
            <p:cNvCxnSpPr>
              <a:stCxn id="3797" idx="2"/>
              <a:endCxn id="380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808" name="Google Shape;3808;p84"/>
            <p:cNvCxnSpPr>
              <a:stCxn id="3801" idx="0"/>
              <a:endCxn id="379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809" name="Google Shape;3809;p84"/>
          <p:cNvGrpSpPr/>
          <p:nvPr/>
        </p:nvGrpSpPr>
        <p:grpSpPr>
          <a:xfrm>
            <a:off x="6840198" y="2894250"/>
            <a:ext cx="1579035" cy="540873"/>
            <a:chOff x="6895650" y="3126697"/>
            <a:chExt cx="1436662" cy="492105"/>
          </a:xfrm>
        </p:grpSpPr>
        <p:sp>
          <p:nvSpPr>
            <p:cNvPr id="3810" name="Google Shape;3810;p8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5" name="Google Shape;3815;p84"/>
            <p:cNvGrpSpPr/>
            <p:nvPr/>
          </p:nvGrpSpPr>
          <p:grpSpPr>
            <a:xfrm>
              <a:off x="6995957" y="3335810"/>
              <a:ext cx="1230393" cy="71754"/>
              <a:chOff x="6995957" y="3287964"/>
              <a:chExt cx="1230393" cy="71754"/>
            </a:xfrm>
          </p:grpSpPr>
          <p:sp>
            <p:nvSpPr>
              <p:cNvPr id="3816" name="Google Shape;3816;p8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1" name="Google Shape;3821;p84"/>
          <p:cNvGrpSpPr/>
          <p:nvPr/>
        </p:nvGrpSpPr>
        <p:grpSpPr>
          <a:xfrm>
            <a:off x="6838780" y="3531013"/>
            <a:ext cx="1581862" cy="650625"/>
            <a:chOff x="6777990" y="3710194"/>
            <a:chExt cx="1646915" cy="677382"/>
          </a:xfrm>
        </p:grpSpPr>
        <p:grpSp>
          <p:nvGrpSpPr>
            <p:cNvPr id="3822" name="Google Shape;3822;p84"/>
            <p:cNvGrpSpPr/>
            <p:nvPr/>
          </p:nvGrpSpPr>
          <p:grpSpPr>
            <a:xfrm>
              <a:off x="6777990" y="3874492"/>
              <a:ext cx="411129" cy="513083"/>
              <a:chOff x="6777990" y="3874492"/>
              <a:chExt cx="411129" cy="513083"/>
            </a:xfrm>
          </p:grpSpPr>
          <p:cxnSp>
            <p:nvCxnSpPr>
              <p:cNvPr id="3823" name="Google Shape;3823;p8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24" name="Google Shape;3824;p8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5" name="Google Shape;3825;p84"/>
            <p:cNvGrpSpPr/>
            <p:nvPr/>
          </p:nvGrpSpPr>
          <p:grpSpPr>
            <a:xfrm>
              <a:off x="7188425" y="3710194"/>
              <a:ext cx="411123" cy="520535"/>
              <a:chOff x="7188425" y="3710194"/>
              <a:chExt cx="411123" cy="520535"/>
            </a:xfrm>
          </p:grpSpPr>
          <p:cxnSp>
            <p:nvCxnSpPr>
              <p:cNvPr id="3826" name="Google Shape;3826;p8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27" name="Google Shape;3827;p8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8" name="Google Shape;3828;p84"/>
            <p:cNvGrpSpPr/>
            <p:nvPr/>
          </p:nvGrpSpPr>
          <p:grpSpPr>
            <a:xfrm>
              <a:off x="7603341" y="3874492"/>
              <a:ext cx="411474" cy="513083"/>
              <a:chOff x="7603341" y="3874492"/>
              <a:chExt cx="411474" cy="513083"/>
            </a:xfrm>
          </p:grpSpPr>
          <p:cxnSp>
            <p:nvCxnSpPr>
              <p:cNvPr id="3829" name="Google Shape;3829;p8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30" name="Google Shape;3830;p8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84"/>
            <p:cNvGrpSpPr/>
            <p:nvPr/>
          </p:nvGrpSpPr>
          <p:grpSpPr>
            <a:xfrm>
              <a:off x="8013776" y="3722847"/>
              <a:ext cx="411129" cy="507881"/>
              <a:chOff x="8013776" y="3722847"/>
              <a:chExt cx="411129" cy="507881"/>
            </a:xfrm>
          </p:grpSpPr>
          <p:cxnSp>
            <p:nvCxnSpPr>
              <p:cNvPr id="3832" name="Google Shape;3832;p8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833" name="Google Shape;3833;p8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4" name="Google Shape;3834;p84"/>
          <p:cNvGrpSpPr/>
          <p:nvPr/>
        </p:nvGrpSpPr>
        <p:grpSpPr>
          <a:xfrm>
            <a:off x="5258295" y="2703853"/>
            <a:ext cx="1421889" cy="1020603"/>
            <a:chOff x="5190863" y="2824811"/>
            <a:chExt cx="1544860" cy="1108869"/>
          </a:xfrm>
        </p:grpSpPr>
        <p:grpSp>
          <p:nvGrpSpPr>
            <p:cNvPr id="3835" name="Google Shape;3835;p84"/>
            <p:cNvGrpSpPr/>
            <p:nvPr/>
          </p:nvGrpSpPr>
          <p:grpSpPr>
            <a:xfrm>
              <a:off x="5938695" y="3176919"/>
              <a:ext cx="685761" cy="404739"/>
              <a:chOff x="5938695" y="3176919"/>
              <a:chExt cx="685761" cy="404739"/>
            </a:xfrm>
          </p:grpSpPr>
          <p:grpSp>
            <p:nvGrpSpPr>
              <p:cNvPr id="3836" name="Google Shape;3836;p84"/>
              <p:cNvGrpSpPr/>
              <p:nvPr/>
            </p:nvGrpSpPr>
            <p:grpSpPr>
              <a:xfrm>
                <a:off x="5938695" y="3176919"/>
                <a:ext cx="685761" cy="404739"/>
                <a:chOff x="5938695" y="3176919"/>
                <a:chExt cx="685761" cy="404739"/>
              </a:xfrm>
            </p:grpSpPr>
            <p:sp>
              <p:nvSpPr>
                <p:cNvPr id="3837" name="Google Shape;3837;p8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9" name="Google Shape;3839;p8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84"/>
            <p:cNvGrpSpPr/>
            <p:nvPr/>
          </p:nvGrpSpPr>
          <p:grpSpPr>
            <a:xfrm>
              <a:off x="5305233" y="3176835"/>
              <a:ext cx="685971" cy="404655"/>
              <a:chOff x="5305233" y="3176835"/>
              <a:chExt cx="685971" cy="404655"/>
            </a:xfrm>
          </p:grpSpPr>
          <p:grpSp>
            <p:nvGrpSpPr>
              <p:cNvPr id="3841" name="Google Shape;3841;p84"/>
              <p:cNvGrpSpPr/>
              <p:nvPr/>
            </p:nvGrpSpPr>
            <p:grpSpPr>
              <a:xfrm>
                <a:off x="5305233" y="3176835"/>
                <a:ext cx="685971" cy="404655"/>
                <a:chOff x="5305233" y="3176835"/>
                <a:chExt cx="685971" cy="404655"/>
              </a:xfrm>
            </p:grpSpPr>
            <p:sp>
              <p:nvSpPr>
                <p:cNvPr id="3842" name="Google Shape;3842;p8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4" name="Google Shape;3844;p8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5" name="Google Shape;3845;p8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6" name="Google Shape;3846;p84"/>
            <p:cNvGrpSpPr/>
            <p:nvPr/>
          </p:nvGrpSpPr>
          <p:grpSpPr>
            <a:xfrm>
              <a:off x="5657361" y="2824811"/>
              <a:ext cx="1078361" cy="404655"/>
              <a:chOff x="5657361" y="2824811"/>
              <a:chExt cx="1078361" cy="404655"/>
            </a:xfrm>
          </p:grpSpPr>
          <p:grpSp>
            <p:nvGrpSpPr>
              <p:cNvPr id="3847" name="Google Shape;3847;p84"/>
              <p:cNvGrpSpPr/>
              <p:nvPr/>
            </p:nvGrpSpPr>
            <p:grpSpPr>
              <a:xfrm>
                <a:off x="5657361" y="2824811"/>
                <a:ext cx="1078361" cy="404655"/>
                <a:chOff x="5657361" y="2824811"/>
                <a:chExt cx="1078361" cy="404655"/>
              </a:xfrm>
            </p:grpSpPr>
            <p:grpSp>
              <p:nvGrpSpPr>
                <p:cNvPr id="3848" name="Google Shape;3848;p84"/>
                <p:cNvGrpSpPr/>
                <p:nvPr/>
              </p:nvGrpSpPr>
              <p:grpSpPr>
                <a:xfrm>
                  <a:off x="5938485" y="2824811"/>
                  <a:ext cx="797237" cy="404655"/>
                  <a:chOff x="5938485" y="2824811"/>
                  <a:chExt cx="797237" cy="404655"/>
                </a:xfrm>
              </p:grpSpPr>
              <p:sp>
                <p:nvSpPr>
                  <p:cNvPr id="3849" name="Google Shape;3849;p8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1" name="Google Shape;3851;p8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2" name="Google Shape;3852;p8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84"/>
            <p:cNvGrpSpPr/>
            <p:nvPr/>
          </p:nvGrpSpPr>
          <p:grpSpPr>
            <a:xfrm>
              <a:off x="5190863" y="3528942"/>
              <a:ext cx="1078026" cy="404739"/>
              <a:chOff x="5190863" y="3528942"/>
              <a:chExt cx="1078026" cy="404739"/>
            </a:xfrm>
          </p:grpSpPr>
          <p:sp>
            <p:nvSpPr>
              <p:cNvPr id="3854" name="Google Shape;3854;p8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5" name="Google Shape;3855;p84"/>
              <p:cNvGrpSpPr/>
              <p:nvPr/>
            </p:nvGrpSpPr>
            <p:grpSpPr>
              <a:xfrm>
                <a:off x="5190863" y="3528942"/>
                <a:ext cx="1078026" cy="404739"/>
                <a:chOff x="5190863" y="3528942"/>
                <a:chExt cx="1078026" cy="404739"/>
              </a:xfrm>
            </p:grpSpPr>
            <p:sp>
              <p:nvSpPr>
                <p:cNvPr id="3856" name="Google Shape;3856;p8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58" name="Google Shape;3858;p84"/>
          <p:cNvGrpSpPr/>
          <p:nvPr/>
        </p:nvGrpSpPr>
        <p:grpSpPr>
          <a:xfrm>
            <a:off x="724302" y="1268321"/>
            <a:ext cx="1086719" cy="879487"/>
            <a:chOff x="803162" y="1474292"/>
            <a:chExt cx="1086719" cy="879487"/>
          </a:xfrm>
        </p:grpSpPr>
        <p:grpSp>
          <p:nvGrpSpPr>
            <p:cNvPr id="3859" name="Google Shape;3859;p84"/>
            <p:cNvGrpSpPr/>
            <p:nvPr/>
          </p:nvGrpSpPr>
          <p:grpSpPr>
            <a:xfrm>
              <a:off x="803162" y="1625948"/>
              <a:ext cx="445856" cy="576579"/>
              <a:chOff x="803162" y="1625948"/>
              <a:chExt cx="445856" cy="576579"/>
            </a:xfrm>
          </p:grpSpPr>
          <p:sp>
            <p:nvSpPr>
              <p:cNvPr id="3860" name="Google Shape;3860;p8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1" name="Google Shape;3861;p84"/>
              <p:cNvGrpSpPr/>
              <p:nvPr/>
            </p:nvGrpSpPr>
            <p:grpSpPr>
              <a:xfrm>
                <a:off x="1056023" y="1625948"/>
                <a:ext cx="192995" cy="576579"/>
                <a:chOff x="1056023" y="1625948"/>
                <a:chExt cx="192995" cy="576579"/>
              </a:xfrm>
            </p:grpSpPr>
            <p:sp>
              <p:nvSpPr>
                <p:cNvPr id="3862" name="Google Shape;3862;p8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7" name="Google Shape;3867;p84"/>
            <p:cNvGrpSpPr/>
            <p:nvPr/>
          </p:nvGrpSpPr>
          <p:grpSpPr>
            <a:xfrm>
              <a:off x="1371406" y="1474292"/>
              <a:ext cx="518475" cy="879487"/>
              <a:chOff x="1398231" y="1474292"/>
              <a:chExt cx="518475" cy="879487"/>
            </a:xfrm>
          </p:grpSpPr>
          <p:grpSp>
            <p:nvGrpSpPr>
              <p:cNvPr id="3868" name="Google Shape;3868;p84"/>
              <p:cNvGrpSpPr/>
              <p:nvPr/>
            </p:nvGrpSpPr>
            <p:grpSpPr>
              <a:xfrm>
                <a:off x="1398231" y="1474292"/>
                <a:ext cx="518475" cy="341643"/>
                <a:chOff x="1398231" y="1474292"/>
                <a:chExt cx="518475" cy="341643"/>
              </a:xfrm>
            </p:grpSpPr>
            <p:sp>
              <p:nvSpPr>
                <p:cNvPr id="3869" name="Google Shape;3869;p8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0" name="Google Shape;3870;p84"/>
                <p:cNvGrpSpPr/>
                <p:nvPr/>
              </p:nvGrpSpPr>
              <p:grpSpPr>
                <a:xfrm>
                  <a:off x="1616453" y="1474292"/>
                  <a:ext cx="300253" cy="341643"/>
                  <a:chOff x="1616453" y="1475379"/>
                  <a:chExt cx="300253" cy="341643"/>
                </a:xfrm>
              </p:grpSpPr>
              <p:sp>
                <p:nvSpPr>
                  <p:cNvPr id="3871" name="Google Shape;3871;p8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8" name="Google Shape;3878;p84"/>
                  <p:cNvGrpSpPr/>
                  <p:nvPr/>
                </p:nvGrpSpPr>
                <p:grpSpPr>
                  <a:xfrm>
                    <a:off x="1839639" y="1475379"/>
                    <a:ext cx="77067" cy="341643"/>
                    <a:chOff x="1839639" y="1475379"/>
                    <a:chExt cx="77067" cy="341643"/>
                  </a:xfrm>
                </p:grpSpPr>
                <p:sp>
                  <p:nvSpPr>
                    <p:cNvPr id="3879" name="Google Shape;3879;p8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81" name="Google Shape;3881;p84"/>
              <p:cNvGrpSpPr/>
              <p:nvPr/>
            </p:nvGrpSpPr>
            <p:grpSpPr>
              <a:xfrm>
                <a:off x="1398451" y="2012951"/>
                <a:ext cx="518255" cy="340828"/>
                <a:chOff x="1398451" y="2012951"/>
                <a:chExt cx="518255" cy="340828"/>
              </a:xfrm>
            </p:grpSpPr>
            <p:sp>
              <p:nvSpPr>
                <p:cNvPr id="3882" name="Google Shape;3882;p8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3" name="Google Shape;3883;p84"/>
                <p:cNvGrpSpPr/>
                <p:nvPr/>
              </p:nvGrpSpPr>
              <p:grpSpPr>
                <a:xfrm>
                  <a:off x="1616453" y="2012951"/>
                  <a:ext cx="300253" cy="340828"/>
                  <a:chOff x="1616453" y="2013538"/>
                  <a:chExt cx="300253" cy="340828"/>
                </a:xfrm>
              </p:grpSpPr>
              <p:sp>
                <p:nvSpPr>
                  <p:cNvPr id="3884" name="Google Shape;3884;p8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1" name="Google Shape;3891;p84"/>
                  <p:cNvGrpSpPr/>
                  <p:nvPr/>
                </p:nvGrpSpPr>
                <p:grpSpPr>
                  <a:xfrm>
                    <a:off x="1839639" y="2013538"/>
                    <a:ext cx="77067" cy="340828"/>
                    <a:chOff x="1839639" y="2013538"/>
                    <a:chExt cx="77067" cy="340828"/>
                  </a:xfrm>
                </p:grpSpPr>
                <p:sp>
                  <p:nvSpPr>
                    <p:cNvPr id="3892" name="Google Shape;3892;p8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894" name="Google Shape;3894;p84"/>
          <p:cNvGrpSpPr/>
          <p:nvPr/>
        </p:nvGrpSpPr>
        <p:grpSpPr>
          <a:xfrm>
            <a:off x="721126" y="3399508"/>
            <a:ext cx="1368681" cy="682918"/>
            <a:chOff x="724986" y="3605478"/>
            <a:chExt cx="1368681" cy="682918"/>
          </a:xfrm>
        </p:grpSpPr>
        <p:grpSp>
          <p:nvGrpSpPr>
            <p:cNvPr id="3895" name="Google Shape;3895;p84"/>
            <p:cNvGrpSpPr/>
            <p:nvPr/>
          </p:nvGrpSpPr>
          <p:grpSpPr>
            <a:xfrm>
              <a:off x="1289102" y="3823629"/>
              <a:ext cx="240442" cy="250435"/>
              <a:chOff x="-165066" y="3843615"/>
              <a:chExt cx="221259" cy="230455"/>
            </a:xfrm>
          </p:grpSpPr>
          <p:sp>
            <p:nvSpPr>
              <p:cNvPr id="3896" name="Google Shape;3896;p8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84"/>
            <p:cNvGrpSpPr/>
            <p:nvPr/>
          </p:nvGrpSpPr>
          <p:grpSpPr>
            <a:xfrm>
              <a:off x="724986" y="3605478"/>
              <a:ext cx="1368681" cy="682918"/>
              <a:chOff x="724986" y="3605478"/>
              <a:chExt cx="1368681" cy="682918"/>
            </a:xfrm>
          </p:grpSpPr>
          <p:grpSp>
            <p:nvGrpSpPr>
              <p:cNvPr id="3917" name="Google Shape;3917;p84"/>
              <p:cNvGrpSpPr/>
              <p:nvPr/>
            </p:nvGrpSpPr>
            <p:grpSpPr>
              <a:xfrm>
                <a:off x="1498221" y="4047614"/>
                <a:ext cx="529172" cy="240783"/>
                <a:chOff x="1498221" y="4047614"/>
                <a:chExt cx="529172" cy="240783"/>
              </a:xfrm>
            </p:grpSpPr>
            <p:grpSp>
              <p:nvGrpSpPr>
                <p:cNvPr id="3918" name="Google Shape;3918;p84"/>
                <p:cNvGrpSpPr/>
                <p:nvPr/>
              </p:nvGrpSpPr>
              <p:grpSpPr>
                <a:xfrm>
                  <a:off x="1826655" y="4224370"/>
                  <a:ext cx="200738" cy="25631"/>
                  <a:chOff x="1826655" y="4224370"/>
                  <a:chExt cx="200738" cy="25631"/>
                </a:xfrm>
              </p:grpSpPr>
              <p:sp>
                <p:nvSpPr>
                  <p:cNvPr id="3919" name="Google Shape;3919;p8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1" name="Google Shape;3921;p84"/>
                <p:cNvGrpSpPr/>
                <p:nvPr/>
              </p:nvGrpSpPr>
              <p:grpSpPr>
                <a:xfrm>
                  <a:off x="1498221" y="4047614"/>
                  <a:ext cx="328444" cy="240783"/>
                  <a:chOff x="1498221" y="4047614"/>
                  <a:chExt cx="328444" cy="240783"/>
                </a:xfrm>
              </p:grpSpPr>
              <p:sp>
                <p:nvSpPr>
                  <p:cNvPr id="3922" name="Google Shape;3922;p8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3" name="Google Shape;3923;p84"/>
                  <p:cNvGrpSpPr/>
                  <p:nvPr/>
                </p:nvGrpSpPr>
                <p:grpSpPr>
                  <a:xfrm>
                    <a:off x="1498221" y="4047614"/>
                    <a:ext cx="150566" cy="190416"/>
                    <a:chOff x="1498221" y="4047614"/>
                    <a:chExt cx="150566" cy="190416"/>
                  </a:xfrm>
                </p:grpSpPr>
                <p:sp>
                  <p:nvSpPr>
                    <p:cNvPr id="3924" name="Google Shape;3924;p8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26" name="Google Shape;3926;p84"/>
              <p:cNvGrpSpPr/>
              <p:nvPr/>
            </p:nvGrpSpPr>
            <p:grpSpPr>
              <a:xfrm>
                <a:off x="1560718" y="3800594"/>
                <a:ext cx="532948" cy="302090"/>
                <a:chOff x="1560718" y="3800594"/>
                <a:chExt cx="532948" cy="302090"/>
              </a:xfrm>
            </p:grpSpPr>
            <p:grpSp>
              <p:nvGrpSpPr>
                <p:cNvPr id="3927" name="Google Shape;3927;p84"/>
                <p:cNvGrpSpPr/>
                <p:nvPr/>
              </p:nvGrpSpPr>
              <p:grpSpPr>
                <a:xfrm>
                  <a:off x="1912179" y="3827344"/>
                  <a:ext cx="181487" cy="25631"/>
                  <a:chOff x="1912179" y="3827344"/>
                  <a:chExt cx="181487" cy="25631"/>
                </a:xfrm>
              </p:grpSpPr>
              <p:sp>
                <p:nvSpPr>
                  <p:cNvPr id="3928" name="Google Shape;3928;p8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0" name="Google Shape;3930;p84"/>
                <p:cNvGrpSpPr/>
                <p:nvPr/>
              </p:nvGrpSpPr>
              <p:grpSpPr>
                <a:xfrm>
                  <a:off x="1912179" y="4044505"/>
                  <a:ext cx="181487" cy="25622"/>
                  <a:chOff x="1912179" y="4044506"/>
                  <a:chExt cx="181487" cy="25622"/>
                </a:xfrm>
              </p:grpSpPr>
              <p:sp>
                <p:nvSpPr>
                  <p:cNvPr id="3931" name="Google Shape;3931;p8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3" name="Google Shape;3933;p84"/>
                <p:cNvGrpSpPr/>
                <p:nvPr/>
              </p:nvGrpSpPr>
              <p:grpSpPr>
                <a:xfrm>
                  <a:off x="1560718" y="3800594"/>
                  <a:ext cx="351472" cy="302090"/>
                  <a:chOff x="1560718" y="3800594"/>
                  <a:chExt cx="351472" cy="302090"/>
                </a:xfrm>
              </p:grpSpPr>
              <p:grpSp>
                <p:nvGrpSpPr>
                  <p:cNvPr id="3934" name="Google Shape;3934;p84"/>
                  <p:cNvGrpSpPr/>
                  <p:nvPr/>
                </p:nvGrpSpPr>
                <p:grpSpPr>
                  <a:xfrm>
                    <a:off x="1560718" y="3842857"/>
                    <a:ext cx="173586" cy="217131"/>
                    <a:chOff x="1560718" y="3842857"/>
                    <a:chExt cx="173586" cy="217131"/>
                  </a:xfrm>
                </p:grpSpPr>
                <p:sp>
                  <p:nvSpPr>
                    <p:cNvPr id="3935" name="Google Shape;3935;p8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8" name="Google Shape;3938;p8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40" name="Google Shape;3940;p8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1" name="Google Shape;3941;p84"/>
              <p:cNvGrpSpPr/>
              <p:nvPr/>
            </p:nvGrpSpPr>
            <p:grpSpPr>
              <a:xfrm>
                <a:off x="785350" y="3605478"/>
                <a:ext cx="535311" cy="249245"/>
                <a:chOff x="785350" y="3605478"/>
                <a:chExt cx="535311" cy="249245"/>
              </a:xfrm>
            </p:grpSpPr>
            <p:grpSp>
              <p:nvGrpSpPr>
                <p:cNvPr id="3942" name="Google Shape;3942;p84"/>
                <p:cNvGrpSpPr/>
                <p:nvPr/>
              </p:nvGrpSpPr>
              <p:grpSpPr>
                <a:xfrm>
                  <a:off x="785350" y="3605478"/>
                  <a:ext cx="376191" cy="102736"/>
                  <a:chOff x="785350" y="3605478"/>
                  <a:chExt cx="376191" cy="102736"/>
                </a:xfrm>
              </p:grpSpPr>
              <p:sp>
                <p:nvSpPr>
                  <p:cNvPr id="3943" name="Google Shape;3943;p8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84"/>
                <p:cNvGrpSpPr/>
                <p:nvPr/>
              </p:nvGrpSpPr>
              <p:grpSpPr>
                <a:xfrm>
                  <a:off x="1161530" y="3655851"/>
                  <a:ext cx="159131" cy="198872"/>
                  <a:chOff x="1161530" y="3655851"/>
                  <a:chExt cx="159131" cy="198872"/>
                </a:xfrm>
              </p:grpSpPr>
              <p:sp>
                <p:nvSpPr>
                  <p:cNvPr id="3947" name="Google Shape;3947;p8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9" name="Google Shape;3949;p84"/>
              <p:cNvGrpSpPr/>
              <p:nvPr/>
            </p:nvGrpSpPr>
            <p:grpSpPr>
              <a:xfrm>
                <a:off x="785350" y="4047614"/>
                <a:ext cx="535311" cy="240783"/>
                <a:chOff x="785350" y="4047614"/>
                <a:chExt cx="535311" cy="240783"/>
              </a:xfrm>
            </p:grpSpPr>
            <p:grpSp>
              <p:nvGrpSpPr>
                <p:cNvPr id="3950" name="Google Shape;3950;p84"/>
                <p:cNvGrpSpPr/>
                <p:nvPr/>
              </p:nvGrpSpPr>
              <p:grpSpPr>
                <a:xfrm>
                  <a:off x="1161636" y="4047614"/>
                  <a:ext cx="159025" cy="190415"/>
                  <a:chOff x="1161636" y="4047614"/>
                  <a:chExt cx="159025" cy="190415"/>
                </a:xfrm>
              </p:grpSpPr>
              <p:sp>
                <p:nvSpPr>
                  <p:cNvPr id="3951" name="Google Shape;3951;p8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3" name="Google Shape;3953;p84"/>
                <p:cNvGrpSpPr/>
                <p:nvPr/>
              </p:nvGrpSpPr>
              <p:grpSpPr>
                <a:xfrm>
                  <a:off x="785350" y="4185661"/>
                  <a:ext cx="376191" cy="102736"/>
                  <a:chOff x="785350" y="4185661"/>
                  <a:chExt cx="376191" cy="102736"/>
                </a:xfrm>
              </p:grpSpPr>
              <p:sp>
                <p:nvSpPr>
                  <p:cNvPr id="3954" name="Google Shape;3954;p8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7" name="Google Shape;3957;p84"/>
              <p:cNvGrpSpPr/>
              <p:nvPr/>
            </p:nvGrpSpPr>
            <p:grpSpPr>
              <a:xfrm>
                <a:off x="1501054" y="3605478"/>
                <a:ext cx="526340" cy="249240"/>
                <a:chOff x="1501054" y="3605478"/>
                <a:chExt cx="526340" cy="249240"/>
              </a:xfrm>
            </p:grpSpPr>
            <p:grpSp>
              <p:nvGrpSpPr>
                <p:cNvPr id="3958" name="Google Shape;3958;p84"/>
                <p:cNvGrpSpPr/>
                <p:nvPr/>
              </p:nvGrpSpPr>
              <p:grpSpPr>
                <a:xfrm>
                  <a:off x="1834208" y="3643867"/>
                  <a:ext cx="193185" cy="25622"/>
                  <a:chOff x="1834208" y="3643867"/>
                  <a:chExt cx="193185" cy="25622"/>
                </a:xfrm>
              </p:grpSpPr>
              <p:sp>
                <p:nvSpPr>
                  <p:cNvPr id="3959" name="Google Shape;3959;p8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1" name="Google Shape;3961;p84"/>
                <p:cNvGrpSpPr/>
                <p:nvPr/>
              </p:nvGrpSpPr>
              <p:grpSpPr>
                <a:xfrm>
                  <a:off x="1501054" y="3605478"/>
                  <a:ext cx="333165" cy="249240"/>
                  <a:chOff x="1501054" y="3605478"/>
                  <a:chExt cx="333165" cy="249240"/>
                </a:xfrm>
              </p:grpSpPr>
              <p:sp>
                <p:nvSpPr>
                  <p:cNvPr id="3962" name="Google Shape;3962;p8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3" name="Google Shape;3963;p84"/>
                  <p:cNvGrpSpPr/>
                  <p:nvPr/>
                </p:nvGrpSpPr>
                <p:grpSpPr>
                  <a:xfrm>
                    <a:off x="1501054" y="3655851"/>
                    <a:ext cx="155286" cy="198867"/>
                    <a:chOff x="1501054" y="3655851"/>
                    <a:chExt cx="155286" cy="198867"/>
                  </a:xfrm>
                </p:grpSpPr>
                <p:sp>
                  <p:nvSpPr>
                    <p:cNvPr id="3964" name="Google Shape;3964;p8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66" name="Google Shape;3966;p84"/>
              <p:cNvGrpSpPr/>
              <p:nvPr/>
            </p:nvGrpSpPr>
            <p:grpSpPr>
              <a:xfrm>
                <a:off x="724986" y="3800594"/>
                <a:ext cx="532950" cy="302090"/>
                <a:chOff x="724986" y="3800594"/>
                <a:chExt cx="532950" cy="302090"/>
              </a:xfrm>
            </p:grpSpPr>
            <p:grpSp>
              <p:nvGrpSpPr>
                <p:cNvPr id="3967" name="Google Shape;3967;p84"/>
                <p:cNvGrpSpPr/>
                <p:nvPr/>
              </p:nvGrpSpPr>
              <p:grpSpPr>
                <a:xfrm>
                  <a:off x="724986" y="4044367"/>
                  <a:ext cx="181314" cy="25626"/>
                  <a:chOff x="724986" y="4044367"/>
                  <a:chExt cx="181314" cy="25626"/>
                </a:xfrm>
              </p:grpSpPr>
              <p:sp>
                <p:nvSpPr>
                  <p:cNvPr id="3968" name="Google Shape;3968;p8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84"/>
                <p:cNvGrpSpPr/>
                <p:nvPr/>
              </p:nvGrpSpPr>
              <p:grpSpPr>
                <a:xfrm>
                  <a:off x="906290" y="3800594"/>
                  <a:ext cx="351646" cy="302090"/>
                  <a:chOff x="906290" y="3800594"/>
                  <a:chExt cx="351646" cy="302090"/>
                </a:xfrm>
              </p:grpSpPr>
              <p:grpSp>
                <p:nvGrpSpPr>
                  <p:cNvPr id="3971" name="Google Shape;3971;p84"/>
                  <p:cNvGrpSpPr/>
                  <p:nvPr/>
                </p:nvGrpSpPr>
                <p:grpSpPr>
                  <a:xfrm>
                    <a:off x="1084172" y="3842857"/>
                    <a:ext cx="173764" cy="217131"/>
                    <a:chOff x="1084172" y="3842857"/>
                    <a:chExt cx="173764" cy="217131"/>
                  </a:xfrm>
                </p:grpSpPr>
                <p:grpSp>
                  <p:nvGrpSpPr>
                    <p:cNvPr id="3972" name="Google Shape;3972;p84"/>
                    <p:cNvGrpSpPr/>
                    <p:nvPr/>
                  </p:nvGrpSpPr>
                  <p:grpSpPr>
                    <a:xfrm>
                      <a:off x="1156862" y="3936509"/>
                      <a:ext cx="101073" cy="25622"/>
                      <a:chOff x="1156862" y="3936509"/>
                      <a:chExt cx="101073" cy="25622"/>
                    </a:xfrm>
                  </p:grpSpPr>
                  <p:sp>
                    <p:nvSpPr>
                      <p:cNvPr id="3973" name="Google Shape;3973;p8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5" name="Google Shape;3975;p8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6" name="Google Shape;3976;p8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84"/>
                <p:cNvGrpSpPr/>
                <p:nvPr/>
              </p:nvGrpSpPr>
              <p:grpSpPr>
                <a:xfrm>
                  <a:off x="724986" y="3830189"/>
                  <a:ext cx="189533" cy="25626"/>
                  <a:chOff x="724986" y="3830189"/>
                  <a:chExt cx="189533" cy="25626"/>
                </a:xfrm>
              </p:grpSpPr>
              <p:sp>
                <p:nvSpPr>
                  <p:cNvPr id="3979" name="Google Shape;3979;p8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981" name="Google Shape;3981;p84"/>
          <p:cNvGrpSpPr/>
          <p:nvPr/>
        </p:nvGrpSpPr>
        <p:grpSpPr>
          <a:xfrm>
            <a:off x="2249438" y="2249669"/>
            <a:ext cx="948701" cy="935378"/>
            <a:chOff x="2253298" y="2428317"/>
            <a:chExt cx="948701" cy="935378"/>
          </a:xfrm>
        </p:grpSpPr>
        <p:sp>
          <p:nvSpPr>
            <p:cNvPr id="3982" name="Google Shape;3982;p8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8" name="Shape 4018"/>
        <p:cNvGrpSpPr/>
        <p:nvPr/>
      </p:nvGrpSpPr>
      <p:grpSpPr>
        <a:xfrm>
          <a:off x="0" y="0"/>
          <a:ext cx="0" cy="0"/>
          <a:chOff x="0" y="0"/>
          <a:chExt cx="0" cy="0"/>
        </a:xfrm>
      </p:grpSpPr>
      <p:grpSp>
        <p:nvGrpSpPr>
          <p:cNvPr id="4019" name="Google Shape;4019;p85"/>
          <p:cNvGrpSpPr/>
          <p:nvPr/>
        </p:nvGrpSpPr>
        <p:grpSpPr>
          <a:xfrm>
            <a:off x="3339745" y="952988"/>
            <a:ext cx="2363393" cy="1017867"/>
            <a:chOff x="3292400" y="1219146"/>
            <a:chExt cx="2615240" cy="1110239"/>
          </a:xfrm>
        </p:grpSpPr>
        <p:sp>
          <p:nvSpPr>
            <p:cNvPr id="4020" name="Google Shape;4020;p8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021" name="Google Shape;4021;p8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22" name="Google Shape;4022;p8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de" sz="400">
                  <a:solidFill>
                    <a:srgbClr val="FFFFFF"/>
                  </a:solidFill>
                </a:rPr>
                <a:t>JANUARY</a:t>
              </a:r>
              <a:endParaRPr sz="400">
                <a:solidFill>
                  <a:srgbClr val="FFFFFF"/>
                </a:solidFill>
              </a:endParaRPr>
            </a:p>
          </p:txBody>
        </p:sp>
        <p:sp>
          <p:nvSpPr>
            <p:cNvPr id="4023" name="Google Shape;4023;p8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de" sz="400">
                  <a:solidFill>
                    <a:srgbClr val="FFFFFF"/>
                  </a:solidFill>
                </a:rPr>
                <a:t>FEBRUARY</a:t>
              </a:r>
              <a:endParaRPr sz="400">
                <a:solidFill>
                  <a:srgbClr val="FFFFFF"/>
                </a:solidFill>
              </a:endParaRPr>
            </a:p>
          </p:txBody>
        </p:sp>
        <p:sp>
          <p:nvSpPr>
            <p:cNvPr id="4024" name="Google Shape;4024;p8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de" sz="400">
                  <a:solidFill>
                    <a:srgbClr val="FFFFFF"/>
                  </a:solidFill>
                </a:rPr>
                <a:t>MARCH</a:t>
              </a:r>
              <a:endParaRPr sz="400">
                <a:solidFill>
                  <a:srgbClr val="FFFFFF"/>
                </a:solidFill>
              </a:endParaRPr>
            </a:p>
          </p:txBody>
        </p:sp>
        <p:sp>
          <p:nvSpPr>
            <p:cNvPr id="4025" name="Google Shape;4025;p8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de" sz="400">
                  <a:solidFill>
                    <a:srgbClr val="FFFFFF"/>
                  </a:solidFill>
                </a:rPr>
                <a:t>APRIL</a:t>
              </a:r>
              <a:endParaRPr sz="400">
                <a:solidFill>
                  <a:srgbClr val="FFFFFF"/>
                </a:solidFill>
              </a:endParaRPr>
            </a:p>
          </p:txBody>
        </p:sp>
        <p:sp>
          <p:nvSpPr>
            <p:cNvPr id="4026" name="Google Shape;4026;p8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de" sz="400">
                  <a:solidFill>
                    <a:srgbClr val="FFFFFF"/>
                  </a:solidFill>
                </a:rPr>
                <a:t>MAY</a:t>
              </a:r>
              <a:endParaRPr sz="400">
                <a:solidFill>
                  <a:srgbClr val="FFFFFF"/>
                </a:solidFill>
              </a:endParaRPr>
            </a:p>
          </p:txBody>
        </p:sp>
        <p:sp>
          <p:nvSpPr>
            <p:cNvPr id="4027" name="Google Shape;4027;p8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de" sz="400">
                  <a:solidFill>
                    <a:srgbClr val="FFFFFF"/>
                  </a:solidFill>
                </a:rPr>
                <a:t>JUNE</a:t>
              </a:r>
              <a:endParaRPr sz="400">
                <a:solidFill>
                  <a:srgbClr val="FFFFFF"/>
                </a:solidFill>
              </a:endParaRPr>
            </a:p>
          </p:txBody>
        </p:sp>
        <p:sp>
          <p:nvSpPr>
            <p:cNvPr id="4028" name="Google Shape;4028;p8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de" sz="400">
                  <a:solidFill>
                    <a:srgbClr val="FFFFFF"/>
                  </a:solidFill>
                </a:rPr>
                <a:t>PHASE 1</a:t>
              </a:r>
              <a:endParaRPr sz="400">
                <a:solidFill>
                  <a:srgbClr val="FFFFFF"/>
                </a:solidFill>
              </a:endParaRPr>
            </a:p>
          </p:txBody>
        </p:sp>
        <p:sp>
          <p:nvSpPr>
            <p:cNvPr id="4029" name="Google Shape;4029;p8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de" sz="400">
                  <a:solidFill>
                    <a:srgbClr val="FFFFFF"/>
                  </a:solidFill>
                </a:rPr>
                <a:t>PHASE 2</a:t>
              </a:r>
              <a:endParaRPr sz="400">
                <a:solidFill>
                  <a:srgbClr val="FFFFFF"/>
                </a:solidFill>
              </a:endParaRPr>
            </a:p>
          </p:txBody>
        </p:sp>
        <p:sp>
          <p:nvSpPr>
            <p:cNvPr id="4030" name="Google Shape;4030;p8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de" sz="400">
                  <a:solidFill>
                    <a:srgbClr val="FFFFFF"/>
                  </a:solidFill>
                </a:rPr>
                <a:t>Task 1</a:t>
              </a:r>
              <a:endParaRPr sz="400">
                <a:solidFill>
                  <a:srgbClr val="FFFFFF"/>
                </a:solidFill>
              </a:endParaRPr>
            </a:p>
          </p:txBody>
        </p:sp>
        <p:sp>
          <p:nvSpPr>
            <p:cNvPr id="4031" name="Google Shape;4031;p8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de" sz="400">
                  <a:solidFill>
                    <a:srgbClr val="FFFFFF"/>
                  </a:solidFill>
                </a:rPr>
                <a:t>Task 2</a:t>
              </a:r>
              <a:endParaRPr sz="400">
                <a:solidFill>
                  <a:srgbClr val="FFFFFF"/>
                </a:solidFill>
              </a:endParaRPr>
            </a:p>
          </p:txBody>
        </p:sp>
        <p:sp>
          <p:nvSpPr>
            <p:cNvPr id="4032" name="Google Shape;4032;p8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de" sz="400">
                  <a:solidFill>
                    <a:srgbClr val="FFFFFF"/>
                  </a:solidFill>
                </a:rPr>
                <a:t>Task 1</a:t>
              </a:r>
              <a:endParaRPr sz="400">
                <a:solidFill>
                  <a:srgbClr val="FFFFFF"/>
                </a:solidFill>
              </a:endParaRPr>
            </a:p>
          </p:txBody>
        </p:sp>
        <p:sp>
          <p:nvSpPr>
            <p:cNvPr id="4033" name="Google Shape;4033;p8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de" sz="400">
                  <a:solidFill>
                    <a:srgbClr val="FFFFFF"/>
                  </a:solidFill>
                </a:rPr>
                <a:t>Task 2</a:t>
              </a:r>
              <a:endParaRPr sz="400">
                <a:solidFill>
                  <a:srgbClr val="FFFFFF"/>
                </a:solidFill>
              </a:endParaRPr>
            </a:p>
          </p:txBody>
        </p:sp>
        <p:grpSp>
          <p:nvGrpSpPr>
            <p:cNvPr id="4034" name="Google Shape;4034;p85"/>
            <p:cNvGrpSpPr/>
            <p:nvPr/>
          </p:nvGrpSpPr>
          <p:grpSpPr>
            <a:xfrm>
              <a:off x="3748438" y="1378608"/>
              <a:ext cx="2159202" cy="903971"/>
              <a:chOff x="1683525" y="2179850"/>
              <a:chExt cx="4519050" cy="2134525"/>
            </a:xfrm>
          </p:grpSpPr>
          <p:sp>
            <p:nvSpPr>
              <p:cNvPr id="4035" name="Google Shape;4035;p8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36" name="Google Shape;4036;p8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37" name="Google Shape;4037;p8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38" name="Google Shape;4038;p8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39" name="Google Shape;4039;p8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40" name="Google Shape;4040;p8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41" name="Google Shape;4041;p8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42" name="Google Shape;4042;p8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43" name="Google Shape;4043;p8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44" name="Google Shape;4044;p8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45" name="Google Shape;4045;p8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46" name="Google Shape;4046;p8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047" name="Google Shape;4047;p85"/>
          <p:cNvGraphicFramePr/>
          <p:nvPr/>
        </p:nvGraphicFramePr>
        <p:xfrm>
          <a:off x="5935838" y="2130461"/>
          <a:ext cx="3000000" cy="3000000"/>
        </p:xfrm>
        <a:graphic>
          <a:graphicData uri="http://schemas.openxmlformats.org/drawingml/2006/table">
            <a:tbl>
              <a:tblPr>
                <a:noFill/>
                <a:tableStyleId>{B0F31B3E-088A-4458-8F7A-D92A70E5A9EC}</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048" name="Google Shape;4048;p85"/>
          <p:cNvGrpSpPr/>
          <p:nvPr/>
        </p:nvGrpSpPr>
        <p:grpSpPr>
          <a:xfrm>
            <a:off x="5935948" y="3189058"/>
            <a:ext cx="2496964" cy="1001454"/>
            <a:chOff x="1919611" y="789980"/>
            <a:chExt cx="1474179" cy="606868"/>
          </a:xfrm>
        </p:grpSpPr>
        <p:cxnSp>
          <p:nvCxnSpPr>
            <p:cNvPr id="4049" name="Google Shape;4049;p8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050" name="Google Shape;4050;p8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051" name="Google Shape;4051;p8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052" name="Google Shape;4052;p85"/>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de" sz="400">
                  <a:solidFill>
                    <a:srgbClr val="E3E9ED"/>
                  </a:solidFill>
                </a:rPr>
                <a:t>JANUARY</a:t>
              </a:r>
              <a:endParaRPr sz="400">
                <a:solidFill>
                  <a:srgbClr val="E3E9ED"/>
                </a:solidFill>
              </a:endParaRPr>
            </a:p>
          </p:txBody>
        </p:sp>
        <p:sp>
          <p:nvSpPr>
            <p:cNvPr id="4053" name="Google Shape;4053;p85"/>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de" sz="400">
                  <a:solidFill>
                    <a:srgbClr val="E3E9ED"/>
                  </a:solidFill>
                </a:rPr>
                <a:t>FEBRUARY</a:t>
              </a:r>
              <a:endParaRPr sz="400">
                <a:solidFill>
                  <a:srgbClr val="E3E9ED"/>
                </a:solidFill>
              </a:endParaRPr>
            </a:p>
          </p:txBody>
        </p:sp>
        <p:sp>
          <p:nvSpPr>
            <p:cNvPr id="4054" name="Google Shape;4054;p85"/>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de" sz="400">
                  <a:solidFill>
                    <a:srgbClr val="E3E9ED"/>
                  </a:solidFill>
                </a:rPr>
                <a:t>MARCH</a:t>
              </a:r>
              <a:endParaRPr sz="400">
                <a:solidFill>
                  <a:srgbClr val="E3E9ED"/>
                </a:solidFill>
              </a:endParaRPr>
            </a:p>
          </p:txBody>
        </p:sp>
        <p:sp>
          <p:nvSpPr>
            <p:cNvPr id="4055" name="Google Shape;4055;p85"/>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de" sz="400">
                  <a:solidFill>
                    <a:srgbClr val="E3E9ED"/>
                  </a:solidFill>
                </a:rPr>
                <a:t>APRIL</a:t>
              </a:r>
              <a:endParaRPr sz="400">
                <a:solidFill>
                  <a:srgbClr val="E3E9ED"/>
                </a:solidFill>
              </a:endParaRPr>
            </a:p>
          </p:txBody>
        </p:sp>
        <p:sp>
          <p:nvSpPr>
            <p:cNvPr id="4056" name="Google Shape;4056;p8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5"/>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de" sz="400">
                  <a:solidFill>
                    <a:srgbClr val="E3E9ED"/>
                  </a:solidFill>
                </a:rPr>
                <a:t>PHASE 1</a:t>
              </a:r>
              <a:endParaRPr sz="400">
                <a:solidFill>
                  <a:srgbClr val="E3E9ED"/>
                </a:solidFill>
              </a:endParaRPr>
            </a:p>
          </p:txBody>
        </p:sp>
        <p:sp>
          <p:nvSpPr>
            <p:cNvPr id="4063" name="Google Shape;4063;p85"/>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de" sz="400">
                  <a:solidFill>
                    <a:srgbClr val="E3E9ED"/>
                  </a:solidFill>
                </a:rPr>
                <a:t>Task 1</a:t>
              </a:r>
              <a:endParaRPr sz="400">
                <a:solidFill>
                  <a:srgbClr val="E3E9ED"/>
                </a:solidFill>
              </a:endParaRPr>
            </a:p>
          </p:txBody>
        </p:sp>
        <p:sp>
          <p:nvSpPr>
            <p:cNvPr id="4064" name="Google Shape;4064;p85"/>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de" sz="400">
                  <a:solidFill>
                    <a:srgbClr val="E3E9ED"/>
                  </a:solidFill>
                </a:rPr>
                <a:t>Task 2</a:t>
              </a:r>
              <a:endParaRPr sz="400">
                <a:solidFill>
                  <a:srgbClr val="E3E9ED"/>
                </a:solidFill>
              </a:endParaRPr>
            </a:p>
          </p:txBody>
        </p:sp>
        <p:sp>
          <p:nvSpPr>
            <p:cNvPr id="4065" name="Google Shape;4065;p8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85"/>
          <p:cNvGrpSpPr/>
          <p:nvPr/>
        </p:nvGrpSpPr>
        <p:grpSpPr>
          <a:xfrm>
            <a:off x="712562" y="998017"/>
            <a:ext cx="2394370" cy="976502"/>
            <a:chOff x="749309" y="1112739"/>
            <a:chExt cx="2371603" cy="976502"/>
          </a:xfrm>
        </p:grpSpPr>
        <p:sp>
          <p:nvSpPr>
            <p:cNvPr id="4067" name="Google Shape;4067;p8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099" name="Google Shape;4099;p85"/>
          <p:cNvGraphicFramePr/>
          <p:nvPr/>
        </p:nvGraphicFramePr>
        <p:xfrm>
          <a:off x="5935863" y="996311"/>
          <a:ext cx="3000000" cy="3000000"/>
        </p:xfrm>
        <a:graphic>
          <a:graphicData uri="http://schemas.openxmlformats.org/drawingml/2006/table">
            <a:tbl>
              <a:tblPr>
                <a:noFill/>
                <a:tableStyleId>{B0F31B3E-088A-4458-8F7A-D92A70E5A9EC}</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100" name="Google Shape;4100;p85"/>
          <p:cNvGraphicFramePr/>
          <p:nvPr/>
        </p:nvGraphicFramePr>
        <p:xfrm>
          <a:off x="3342575" y="2130461"/>
          <a:ext cx="3000000" cy="3000000"/>
        </p:xfrm>
        <a:graphic>
          <a:graphicData uri="http://schemas.openxmlformats.org/drawingml/2006/table">
            <a:tbl>
              <a:tblPr>
                <a:noFill/>
                <a:tableStyleId>{B0F31B3E-088A-4458-8F7A-D92A70E5A9EC}</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101" name="Google Shape;4101;p85"/>
          <p:cNvGrpSpPr/>
          <p:nvPr/>
        </p:nvGrpSpPr>
        <p:grpSpPr>
          <a:xfrm>
            <a:off x="4086505" y="2517104"/>
            <a:ext cx="1517436" cy="74460"/>
            <a:chOff x="3980086" y="2804397"/>
            <a:chExt cx="1227600" cy="66900"/>
          </a:xfrm>
        </p:grpSpPr>
        <p:sp>
          <p:nvSpPr>
            <p:cNvPr id="4102" name="Google Shape;4102;p8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85"/>
          <p:cNvGrpSpPr/>
          <p:nvPr/>
        </p:nvGrpSpPr>
        <p:grpSpPr>
          <a:xfrm>
            <a:off x="4711569" y="2809692"/>
            <a:ext cx="892956" cy="74460"/>
            <a:chOff x="3980086" y="2804397"/>
            <a:chExt cx="1227600" cy="66900"/>
          </a:xfrm>
        </p:grpSpPr>
        <p:sp>
          <p:nvSpPr>
            <p:cNvPr id="4105" name="Google Shape;4105;p8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85"/>
          <p:cNvGrpSpPr/>
          <p:nvPr/>
        </p:nvGrpSpPr>
        <p:grpSpPr>
          <a:xfrm>
            <a:off x="3344661" y="3168575"/>
            <a:ext cx="2363244" cy="1005943"/>
            <a:chOff x="3358415" y="3361302"/>
            <a:chExt cx="2363244" cy="1024695"/>
          </a:xfrm>
        </p:grpSpPr>
        <p:grpSp>
          <p:nvGrpSpPr>
            <p:cNvPr id="4108" name="Google Shape;4108;p85"/>
            <p:cNvGrpSpPr/>
            <p:nvPr/>
          </p:nvGrpSpPr>
          <p:grpSpPr>
            <a:xfrm>
              <a:off x="3358415" y="3361302"/>
              <a:ext cx="441300" cy="1024695"/>
              <a:chOff x="3358415" y="3361302"/>
              <a:chExt cx="441300" cy="1024695"/>
            </a:xfrm>
          </p:grpSpPr>
          <p:sp>
            <p:nvSpPr>
              <p:cNvPr id="4109" name="Google Shape;4109;p8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85"/>
            <p:cNvGrpSpPr/>
            <p:nvPr/>
          </p:nvGrpSpPr>
          <p:grpSpPr>
            <a:xfrm>
              <a:off x="3838901" y="3361302"/>
              <a:ext cx="441300" cy="1024695"/>
              <a:chOff x="3838901" y="3361302"/>
              <a:chExt cx="441300" cy="1024695"/>
            </a:xfrm>
          </p:grpSpPr>
          <p:sp>
            <p:nvSpPr>
              <p:cNvPr id="4116" name="Google Shape;4116;p8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85"/>
            <p:cNvGrpSpPr/>
            <p:nvPr/>
          </p:nvGrpSpPr>
          <p:grpSpPr>
            <a:xfrm>
              <a:off x="4319387" y="3361302"/>
              <a:ext cx="441300" cy="1024695"/>
              <a:chOff x="4319387" y="3361302"/>
              <a:chExt cx="441300" cy="1024695"/>
            </a:xfrm>
          </p:grpSpPr>
          <p:sp>
            <p:nvSpPr>
              <p:cNvPr id="4123" name="Google Shape;4123;p8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85"/>
            <p:cNvGrpSpPr/>
            <p:nvPr/>
          </p:nvGrpSpPr>
          <p:grpSpPr>
            <a:xfrm>
              <a:off x="4799873" y="3361302"/>
              <a:ext cx="441300" cy="1024695"/>
              <a:chOff x="4799873" y="3361302"/>
              <a:chExt cx="441300" cy="1024695"/>
            </a:xfrm>
          </p:grpSpPr>
          <p:sp>
            <p:nvSpPr>
              <p:cNvPr id="4130" name="Google Shape;4130;p8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85"/>
            <p:cNvGrpSpPr/>
            <p:nvPr/>
          </p:nvGrpSpPr>
          <p:grpSpPr>
            <a:xfrm>
              <a:off x="5280360" y="3361302"/>
              <a:ext cx="441300" cy="1024695"/>
              <a:chOff x="5280360" y="3361302"/>
              <a:chExt cx="441300" cy="1024695"/>
            </a:xfrm>
          </p:grpSpPr>
          <p:sp>
            <p:nvSpPr>
              <p:cNvPr id="4137" name="Google Shape;4137;p8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143" name="Google Shape;4143;p85"/>
          <p:cNvGraphicFramePr/>
          <p:nvPr/>
        </p:nvGraphicFramePr>
        <p:xfrm>
          <a:off x="711088" y="2130461"/>
          <a:ext cx="3000000" cy="3000000"/>
        </p:xfrm>
        <a:graphic>
          <a:graphicData uri="http://schemas.openxmlformats.org/drawingml/2006/table">
            <a:tbl>
              <a:tblPr>
                <a:noFill/>
                <a:tableStyleId>{B0F31B3E-088A-4458-8F7A-D92A70E5A9EC}</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144" name="Google Shape;4144;p85"/>
          <p:cNvGrpSpPr/>
          <p:nvPr/>
        </p:nvGrpSpPr>
        <p:grpSpPr>
          <a:xfrm>
            <a:off x="712613" y="3180186"/>
            <a:ext cx="2403614" cy="1005900"/>
            <a:chOff x="726450" y="3372825"/>
            <a:chExt cx="2403614" cy="1005900"/>
          </a:xfrm>
        </p:grpSpPr>
        <p:grpSp>
          <p:nvGrpSpPr>
            <p:cNvPr id="4145" name="Google Shape;4145;p85"/>
            <p:cNvGrpSpPr/>
            <p:nvPr/>
          </p:nvGrpSpPr>
          <p:grpSpPr>
            <a:xfrm>
              <a:off x="726450" y="3696000"/>
              <a:ext cx="2403614" cy="500898"/>
              <a:chOff x="726450" y="3696000"/>
              <a:chExt cx="2403614" cy="500898"/>
            </a:xfrm>
          </p:grpSpPr>
          <p:sp>
            <p:nvSpPr>
              <p:cNvPr id="4146" name="Google Shape;4146;p8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47" name="Google Shape;4147;p8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148" name="Google Shape;4148;p85"/>
            <p:cNvGrpSpPr/>
            <p:nvPr/>
          </p:nvGrpSpPr>
          <p:grpSpPr>
            <a:xfrm>
              <a:off x="1348050" y="3372825"/>
              <a:ext cx="1720425" cy="1005900"/>
              <a:chOff x="1348050" y="3372825"/>
              <a:chExt cx="1720425" cy="1005900"/>
            </a:xfrm>
          </p:grpSpPr>
          <p:sp>
            <p:nvSpPr>
              <p:cNvPr id="4149" name="Google Shape;4149;p8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50" name="Google Shape;4150;p8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51" name="Google Shape;4151;p8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52" name="Google Shape;4152;p8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53" name="Google Shape;4153;p8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154" name="Google Shape;4154;p85"/>
            <p:cNvGrpSpPr/>
            <p:nvPr/>
          </p:nvGrpSpPr>
          <p:grpSpPr>
            <a:xfrm>
              <a:off x="1455707" y="3731058"/>
              <a:ext cx="1491150" cy="417657"/>
              <a:chOff x="1455707" y="3731058"/>
              <a:chExt cx="1491150" cy="417657"/>
            </a:xfrm>
          </p:grpSpPr>
          <p:grpSp>
            <p:nvGrpSpPr>
              <p:cNvPr id="4155" name="Google Shape;4155;p85"/>
              <p:cNvGrpSpPr/>
              <p:nvPr/>
            </p:nvGrpSpPr>
            <p:grpSpPr>
              <a:xfrm>
                <a:off x="1472938" y="3745828"/>
                <a:ext cx="72126" cy="53788"/>
                <a:chOff x="1472938" y="3745828"/>
                <a:chExt cx="72126" cy="53788"/>
              </a:xfrm>
            </p:grpSpPr>
            <p:sp>
              <p:nvSpPr>
                <p:cNvPr id="4156" name="Google Shape;4156;p8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85"/>
              <p:cNvGrpSpPr/>
              <p:nvPr/>
            </p:nvGrpSpPr>
            <p:grpSpPr>
              <a:xfrm>
                <a:off x="1819181" y="4089633"/>
                <a:ext cx="72126" cy="53788"/>
                <a:chOff x="1819181" y="4089633"/>
                <a:chExt cx="72126" cy="53788"/>
              </a:xfrm>
            </p:grpSpPr>
            <p:sp>
              <p:nvSpPr>
                <p:cNvPr id="4159" name="Google Shape;4159;p8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1" name="Google Shape;4161;p85"/>
              <p:cNvGrpSpPr/>
              <p:nvPr/>
            </p:nvGrpSpPr>
            <p:grpSpPr>
              <a:xfrm>
                <a:off x="1455707" y="4084171"/>
                <a:ext cx="64321" cy="64544"/>
                <a:chOff x="1455707" y="4084171"/>
                <a:chExt cx="64321" cy="64544"/>
              </a:xfrm>
            </p:grpSpPr>
            <p:sp>
              <p:nvSpPr>
                <p:cNvPr id="4162" name="Google Shape;4162;p8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4" name="Google Shape;4164;p85"/>
              <p:cNvGrpSpPr/>
              <p:nvPr/>
            </p:nvGrpSpPr>
            <p:grpSpPr>
              <a:xfrm>
                <a:off x="1818610" y="3731058"/>
                <a:ext cx="64321" cy="64544"/>
                <a:chOff x="1818610" y="3731058"/>
                <a:chExt cx="64321" cy="64544"/>
              </a:xfrm>
            </p:grpSpPr>
            <p:sp>
              <p:nvSpPr>
                <p:cNvPr id="4165" name="Google Shape;4165;p8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7" name="Google Shape;4167;p85"/>
              <p:cNvGrpSpPr/>
              <p:nvPr/>
            </p:nvGrpSpPr>
            <p:grpSpPr>
              <a:xfrm>
                <a:off x="2172491" y="4089633"/>
                <a:ext cx="72126" cy="53788"/>
                <a:chOff x="2172491" y="4089633"/>
                <a:chExt cx="72126" cy="53788"/>
              </a:xfrm>
            </p:grpSpPr>
            <p:sp>
              <p:nvSpPr>
                <p:cNvPr id="4168" name="Google Shape;4168;p8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85"/>
              <p:cNvGrpSpPr/>
              <p:nvPr/>
            </p:nvGrpSpPr>
            <p:grpSpPr>
              <a:xfrm>
                <a:off x="2171920" y="3731058"/>
                <a:ext cx="64321" cy="64544"/>
                <a:chOff x="2171920" y="3731058"/>
                <a:chExt cx="64321" cy="64544"/>
              </a:xfrm>
            </p:grpSpPr>
            <p:sp>
              <p:nvSpPr>
                <p:cNvPr id="4171" name="Google Shape;4171;p8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85"/>
              <p:cNvGrpSpPr/>
              <p:nvPr/>
            </p:nvGrpSpPr>
            <p:grpSpPr>
              <a:xfrm>
                <a:off x="2874730" y="3745828"/>
                <a:ext cx="72126" cy="53788"/>
                <a:chOff x="2874730" y="3745828"/>
                <a:chExt cx="72126" cy="53788"/>
              </a:xfrm>
            </p:grpSpPr>
            <p:sp>
              <p:nvSpPr>
                <p:cNvPr id="4174" name="Google Shape;4174;p8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6" name="Google Shape;4176;p85"/>
              <p:cNvGrpSpPr/>
              <p:nvPr/>
            </p:nvGrpSpPr>
            <p:grpSpPr>
              <a:xfrm>
                <a:off x="2878589" y="4081481"/>
                <a:ext cx="64321" cy="64544"/>
                <a:chOff x="2878589" y="4081481"/>
                <a:chExt cx="64321" cy="64544"/>
              </a:xfrm>
            </p:grpSpPr>
            <p:sp>
              <p:nvSpPr>
                <p:cNvPr id="4177" name="Google Shape;4177;p8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85"/>
              <p:cNvGrpSpPr/>
              <p:nvPr/>
            </p:nvGrpSpPr>
            <p:grpSpPr>
              <a:xfrm>
                <a:off x="2525796" y="4089633"/>
                <a:ext cx="72126" cy="53788"/>
                <a:chOff x="2525796" y="4089633"/>
                <a:chExt cx="72126" cy="53788"/>
              </a:xfrm>
            </p:grpSpPr>
            <p:sp>
              <p:nvSpPr>
                <p:cNvPr id="4180" name="Google Shape;4180;p8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85"/>
              <p:cNvGrpSpPr/>
              <p:nvPr/>
            </p:nvGrpSpPr>
            <p:grpSpPr>
              <a:xfrm>
                <a:off x="2525225" y="3731058"/>
                <a:ext cx="64321" cy="64544"/>
                <a:chOff x="2525225" y="3731058"/>
                <a:chExt cx="64321" cy="64544"/>
              </a:xfrm>
            </p:grpSpPr>
            <p:sp>
              <p:nvSpPr>
                <p:cNvPr id="4183" name="Google Shape;4183;p8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8" name="Shape 4188"/>
        <p:cNvGrpSpPr/>
        <p:nvPr/>
      </p:nvGrpSpPr>
      <p:grpSpPr>
        <a:xfrm>
          <a:off x="0" y="0"/>
          <a:ext cx="0" cy="0"/>
          <a:chOff x="0" y="0"/>
          <a:chExt cx="0" cy="0"/>
        </a:xfrm>
      </p:grpSpPr>
      <p:grpSp>
        <p:nvGrpSpPr>
          <p:cNvPr id="4189" name="Google Shape;4189;p86"/>
          <p:cNvGrpSpPr/>
          <p:nvPr/>
        </p:nvGrpSpPr>
        <p:grpSpPr>
          <a:xfrm>
            <a:off x="5780153" y="1859606"/>
            <a:ext cx="671400" cy="674856"/>
            <a:chOff x="5780148" y="1859605"/>
            <a:chExt cx="671400" cy="674856"/>
          </a:xfrm>
        </p:grpSpPr>
        <p:sp>
          <p:nvSpPr>
            <p:cNvPr id="4190" name="Google Shape;4190;p86"/>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6"/>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6"/>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6"/>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86"/>
          <p:cNvGrpSpPr/>
          <p:nvPr/>
        </p:nvGrpSpPr>
        <p:grpSpPr>
          <a:xfrm>
            <a:off x="716996" y="971307"/>
            <a:ext cx="845921" cy="690752"/>
            <a:chOff x="732428" y="1198513"/>
            <a:chExt cx="845921" cy="690752"/>
          </a:xfrm>
        </p:grpSpPr>
        <p:grpSp>
          <p:nvGrpSpPr>
            <p:cNvPr id="4195" name="Google Shape;4195;p86"/>
            <p:cNvGrpSpPr/>
            <p:nvPr/>
          </p:nvGrpSpPr>
          <p:grpSpPr>
            <a:xfrm>
              <a:off x="823030" y="1198513"/>
              <a:ext cx="755319" cy="690752"/>
              <a:chOff x="823030" y="1198513"/>
              <a:chExt cx="755319" cy="690752"/>
            </a:xfrm>
          </p:grpSpPr>
          <p:sp>
            <p:nvSpPr>
              <p:cNvPr id="4196" name="Google Shape;4196;p8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86"/>
            <p:cNvGrpSpPr/>
            <p:nvPr/>
          </p:nvGrpSpPr>
          <p:grpSpPr>
            <a:xfrm>
              <a:off x="732428" y="1239937"/>
              <a:ext cx="739912" cy="607886"/>
              <a:chOff x="732428" y="1239937"/>
              <a:chExt cx="739912" cy="607886"/>
            </a:xfrm>
          </p:grpSpPr>
          <p:sp>
            <p:nvSpPr>
              <p:cNvPr id="4199" name="Google Shape;4199;p8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86"/>
            <p:cNvGrpSpPr/>
            <p:nvPr/>
          </p:nvGrpSpPr>
          <p:grpSpPr>
            <a:xfrm>
              <a:off x="732428" y="1277018"/>
              <a:ext cx="702832" cy="533758"/>
              <a:chOff x="732428" y="1277018"/>
              <a:chExt cx="702832" cy="533758"/>
            </a:xfrm>
          </p:grpSpPr>
          <p:sp>
            <p:nvSpPr>
              <p:cNvPr id="4202" name="Google Shape;4202;p8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86"/>
            <p:cNvGrpSpPr/>
            <p:nvPr/>
          </p:nvGrpSpPr>
          <p:grpSpPr>
            <a:xfrm>
              <a:off x="931170" y="1306653"/>
              <a:ext cx="647179" cy="474455"/>
              <a:chOff x="931170" y="1306653"/>
              <a:chExt cx="647179" cy="474455"/>
            </a:xfrm>
          </p:grpSpPr>
          <p:sp>
            <p:nvSpPr>
              <p:cNvPr id="4205" name="Google Shape;4205;p8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7" name="Google Shape;4207;p8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86"/>
          <p:cNvGrpSpPr/>
          <p:nvPr/>
        </p:nvGrpSpPr>
        <p:grpSpPr>
          <a:xfrm>
            <a:off x="3948605" y="971313"/>
            <a:ext cx="634656" cy="699982"/>
            <a:chOff x="5985650" y="2860025"/>
            <a:chExt cx="1396075" cy="1539775"/>
          </a:xfrm>
        </p:grpSpPr>
        <p:sp>
          <p:nvSpPr>
            <p:cNvPr id="4209" name="Google Shape;4209;p8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86"/>
          <p:cNvGrpSpPr/>
          <p:nvPr/>
        </p:nvGrpSpPr>
        <p:grpSpPr>
          <a:xfrm>
            <a:off x="4704254" y="971307"/>
            <a:ext cx="725845" cy="699975"/>
            <a:chOff x="4249973" y="1201875"/>
            <a:chExt cx="1958568" cy="1888762"/>
          </a:xfrm>
        </p:grpSpPr>
        <p:sp>
          <p:nvSpPr>
            <p:cNvPr id="4242" name="Google Shape;4242;p8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3" name="Google Shape;4243;p86"/>
            <p:cNvGrpSpPr/>
            <p:nvPr/>
          </p:nvGrpSpPr>
          <p:grpSpPr>
            <a:xfrm>
              <a:off x="5853086" y="1789142"/>
              <a:ext cx="355454" cy="1048099"/>
              <a:chOff x="5576108" y="2016725"/>
              <a:chExt cx="565200" cy="1666560"/>
            </a:xfrm>
          </p:grpSpPr>
          <p:sp>
            <p:nvSpPr>
              <p:cNvPr id="4244" name="Google Shape;4244;p8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45" name="Google Shape;4245;p8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86"/>
            <p:cNvGrpSpPr/>
            <p:nvPr/>
          </p:nvGrpSpPr>
          <p:grpSpPr>
            <a:xfrm>
              <a:off x="4869455" y="2691676"/>
              <a:ext cx="1013897" cy="398961"/>
              <a:chOff x="4012057" y="3451825"/>
              <a:chExt cx="1612175" cy="634379"/>
            </a:xfrm>
          </p:grpSpPr>
          <p:sp>
            <p:nvSpPr>
              <p:cNvPr id="4247" name="Google Shape;4247;p8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48" name="Google Shape;4248;p8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86"/>
            <p:cNvGrpSpPr/>
            <p:nvPr/>
          </p:nvGrpSpPr>
          <p:grpSpPr>
            <a:xfrm>
              <a:off x="4276937" y="2155961"/>
              <a:ext cx="651965" cy="891358"/>
              <a:chOff x="3069908" y="2599997"/>
              <a:chExt cx="1036675" cy="1417328"/>
            </a:xfrm>
          </p:grpSpPr>
          <p:sp>
            <p:nvSpPr>
              <p:cNvPr id="4250" name="Google Shape;4250;p8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51" name="Google Shape;4251;p8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86"/>
            <p:cNvGrpSpPr/>
            <p:nvPr/>
          </p:nvGrpSpPr>
          <p:grpSpPr>
            <a:xfrm>
              <a:off x="5054918" y="1201875"/>
              <a:ext cx="999548" cy="602711"/>
              <a:chOff x="4306958" y="1082925"/>
              <a:chExt cx="1589359" cy="958358"/>
            </a:xfrm>
          </p:grpSpPr>
          <p:sp>
            <p:nvSpPr>
              <p:cNvPr id="4253" name="Google Shape;4253;p8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54" name="Google Shape;4254;p8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86"/>
            <p:cNvGrpSpPr/>
            <p:nvPr/>
          </p:nvGrpSpPr>
          <p:grpSpPr>
            <a:xfrm>
              <a:off x="4249973" y="1303451"/>
              <a:ext cx="799317" cy="841334"/>
              <a:chOff x="3027033" y="1244439"/>
              <a:chExt cx="1270977" cy="1337786"/>
            </a:xfrm>
          </p:grpSpPr>
          <p:sp>
            <p:nvSpPr>
              <p:cNvPr id="4256" name="Google Shape;4256;p8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57" name="Google Shape;4257;p8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8" name="Google Shape;4258;p86"/>
          <p:cNvGrpSpPr/>
          <p:nvPr/>
        </p:nvGrpSpPr>
        <p:grpSpPr>
          <a:xfrm>
            <a:off x="4057119" y="1858087"/>
            <a:ext cx="750769" cy="683784"/>
            <a:chOff x="4204684" y="2104422"/>
            <a:chExt cx="699822" cy="637382"/>
          </a:xfrm>
        </p:grpSpPr>
        <p:grpSp>
          <p:nvGrpSpPr>
            <p:cNvPr id="4259" name="Google Shape;4259;p86"/>
            <p:cNvGrpSpPr/>
            <p:nvPr/>
          </p:nvGrpSpPr>
          <p:grpSpPr>
            <a:xfrm>
              <a:off x="4204684" y="2430067"/>
              <a:ext cx="342957" cy="311738"/>
              <a:chOff x="4204684" y="2430067"/>
              <a:chExt cx="342957" cy="311738"/>
            </a:xfrm>
          </p:grpSpPr>
          <p:sp>
            <p:nvSpPr>
              <p:cNvPr id="4260" name="Google Shape;4260;p8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86"/>
            <p:cNvGrpSpPr/>
            <p:nvPr/>
          </p:nvGrpSpPr>
          <p:grpSpPr>
            <a:xfrm>
              <a:off x="4561586" y="2430067"/>
              <a:ext cx="342920" cy="311738"/>
              <a:chOff x="4561586" y="2430067"/>
              <a:chExt cx="342920" cy="311738"/>
            </a:xfrm>
          </p:grpSpPr>
          <p:sp>
            <p:nvSpPr>
              <p:cNvPr id="4263" name="Google Shape;4263;p8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86"/>
            <p:cNvGrpSpPr/>
            <p:nvPr/>
          </p:nvGrpSpPr>
          <p:grpSpPr>
            <a:xfrm>
              <a:off x="4561586" y="2104422"/>
              <a:ext cx="342920" cy="311738"/>
              <a:chOff x="4561586" y="2104422"/>
              <a:chExt cx="342920" cy="311738"/>
            </a:xfrm>
          </p:grpSpPr>
          <p:sp>
            <p:nvSpPr>
              <p:cNvPr id="4266" name="Google Shape;4266;p8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8" name="Google Shape;4268;p86"/>
            <p:cNvGrpSpPr/>
            <p:nvPr/>
          </p:nvGrpSpPr>
          <p:grpSpPr>
            <a:xfrm>
              <a:off x="4204684" y="2104422"/>
              <a:ext cx="342957" cy="311664"/>
              <a:chOff x="4204684" y="2104422"/>
              <a:chExt cx="342957" cy="311664"/>
            </a:xfrm>
          </p:grpSpPr>
          <p:sp>
            <p:nvSpPr>
              <p:cNvPr id="4269" name="Google Shape;4269;p8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1" name="Google Shape;4271;p86"/>
          <p:cNvGrpSpPr/>
          <p:nvPr/>
        </p:nvGrpSpPr>
        <p:grpSpPr>
          <a:xfrm>
            <a:off x="5521552" y="971301"/>
            <a:ext cx="660591" cy="688867"/>
            <a:chOff x="5830645" y="1267368"/>
            <a:chExt cx="530340" cy="553040"/>
          </a:xfrm>
        </p:grpSpPr>
        <p:sp>
          <p:nvSpPr>
            <p:cNvPr id="4272" name="Google Shape;4272;p8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3" name="Google Shape;4273;p86"/>
            <p:cNvGrpSpPr/>
            <p:nvPr/>
          </p:nvGrpSpPr>
          <p:grpSpPr>
            <a:xfrm>
              <a:off x="5830645" y="1267368"/>
              <a:ext cx="259743" cy="269909"/>
              <a:chOff x="5830645" y="1267368"/>
              <a:chExt cx="259743" cy="269909"/>
            </a:xfrm>
          </p:grpSpPr>
          <p:sp>
            <p:nvSpPr>
              <p:cNvPr id="4274" name="Google Shape;4274;p8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86"/>
            <p:cNvGrpSpPr/>
            <p:nvPr/>
          </p:nvGrpSpPr>
          <p:grpSpPr>
            <a:xfrm>
              <a:off x="6101293" y="1267368"/>
              <a:ext cx="259692" cy="269909"/>
              <a:chOff x="6101293" y="1267368"/>
              <a:chExt cx="259692" cy="269909"/>
            </a:xfrm>
          </p:grpSpPr>
          <p:sp>
            <p:nvSpPr>
              <p:cNvPr id="4277" name="Google Shape;4277;p8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86"/>
            <p:cNvGrpSpPr/>
            <p:nvPr/>
          </p:nvGrpSpPr>
          <p:grpSpPr>
            <a:xfrm>
              <a:off x="5830645" y="1550500"/>
              <a:ext cx="259692" cy="269909"/>
              <a:chOff x="5830645" y="1550500"/>
              <a:chExt cx="259692" cy="269909"/>
            </a:xfrm>
          </p:grpSpPr>
          <p:sp>
            <p:nvSpPr>
              <p:cNvPr id="4280" name="Google Shape;4280;p8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86"/>
            <p:cNvGrpSpPr/>
            <p:nvPr/>
          </p:nvGrpSpPr>
          <p:grpSpPr>
            <a:xfrm>
              <a:off x="6101293" y="1550500"/>
              <a:ext cx="259692" cy="269909"/>
              <a:chOff x="6101293" y="1550500"/>
              <a:chExt cx="259692" cy="269909"/>
            </a:xfrm>
          </p:grpSpPr>
          <p:sp>
            <p:nvSpPr>
              <p:cNvPr id="4283" name="Google Shape;4283;p8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5" name="Google Shape;4285;p86"/>
          <p:cNvGrpSpPr/>
          <p:nvPr/>
        </p:nvGrpSpPr>
        <p:grpSpPr>
          <a:xfrm>
            <a:off x="723705" y="1861761"/>
            <a:ext cx="697154" cy="679574"/>
            <a:chOff x="2679875" y="2361475"/>
            <a:chExt cx="780425" cy="760575"/>
          </a:xfrm>
        </p:grpSpPr>
        <p:sp>
          <p:nvSpPr>
            <p:cNvPr id="4286" name="Google Shape;4286;p8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86"/>
          <p:cNvGrpSpPr/>
          <p:nvPr/>
        </p:nvGrpSpPr>
        <p:grpSpPr>
          <a:xfrm>
            <a:off x="3122864" y="971353"/>
            <a:ext cx="735829" cy="684547"/>
            <a:chOff x="3351965" y="1148808"/>
            <a:chExt cx="750770" cy="698375"/>
          </a:xfrm>
        </p:grpSpPr>
        <p:grpSp>
          <p:nvGrpSpPr>
            <p:cNvPr id="4293" name="Google Shape;4293;p86"/>
            <p:cNvGrpSpPr/>
            <p:nvPr/>
          </p:nvGrpSpPr>
          <p:grpSpPr>
            <a:xfrm>
              <a:off x="3586796" y="1148808"/>
              <a:ext cx="294857" cy="286830"/>
              <a:chOff x="3750225" y="1774000"/>
              <a:chExt cx="149575" cy="145525"/>
            </a:xfrm>
          </p:grpSpPr>
          <p:sp>
            <p:nvSpPr>
              <p:cNvPr id="4294" name="Google Shape;4294;p8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86"/>
            <p:cNvGrpSpPr/>
            <p:nvPr/>
          </p:nvGrpSpPr>
          <p:grpSpPr>
            <a:xfrm>
              <a:off x="3779245" y="1375768"/>
              <a:ext cx="323490" cy="286978"/>
              <a:chOff x="3847850" y="1889150"/>
              <a:chExt cx="164100" cy="145600"/>
            </a:xfrm>
          </p:grpSpPr>
          <p:sp>
            <p:nvSpPr>
              <p:cNvPr id="4297" name="Google Shape;4297;p8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86"/>
            <p:cNvGrpSpPr/>
            <p:nvPr/>
          </p:nvGrpSpPr>
          <p:grpSpPr>
            <a:xfrm>
              <a:off x="3351965" y="1330435"/>
              <a:ext cx="295449" cy="285401"/>
              <a:chOff x="3631100" y="1866150"/>
              <a:chExt cx="149875" cy="144800"/>
            </a:xfrm>
          </p:grpSpPr>
          <p:sp>
            <p:nvSpPr>
              <p:cNvPr id="4300" name="Google Shape;4300;p8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2" name="Google Shape;4302;p86"/>
            <p:cNvGrpSpPr/>
            <p:nvPr/>
          </p:nvGrpSpPr>
          <p:grpSpPr>
            <a:xfrm>
              <a:off x="3548208" y="1560352"/>
              <a:ext cx="294808" cy="286830"/>
              <a:chOff x="3730650" y="1982800"/>
              <a:chExt cx="149550" cy="145525"/>
            </a:xfrm>
          </p:grpSpPr>
          <p:sp>
            <p:nvSpPr>
              <p:cNvPr id="4303" name="Google Shape;4303;p8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5" name="Google Shape;4305;p86"/>
          <p:cNvGrpSpPr/>
          <p:nvPr/>
        </p:nvGrpSpPr>
        <p:grpSpPr>
          <a:xfrm>
            <a:off x="7624517" y="971307"/>
            <a:ext cx="804565" cy="677795"/>
            <a:chOff x="7636443" y="1204988"/>
            <a:chExt cx="804565" cy="677795"/>
          </a:xfrm>
        </p:grpSpPr>
        <p:grpSp>
          <p:nvGrpSpPr>
            <p:cNvPr id="4306" name="Google Shape;4306;p86"/>
            <p:cNvGrpSpPr/>
            <p:nvPr/>
          </p:nvGrpSpPr>
          <p:grpSpPr>
            <a:xfrm>
              <a:off x="7636443" y="1509705"/>
              <a:ext cx="804565" cy="373078"/>
              <a:chOff x="7636443" y="1509705"/>
              <a:chExt cx="804565" cy="373078"/>
            </a:xfrm>
          </p:grpSpPr>
          <p:sp>
            <p:nvSpPr>
              <p:cNvPr id="4307" name="Google Shape;4307;p8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86"/>
            <p:cNvGrpSpPr/>
            <p:nvPr/>
          </p:nvGrpSpPr>
          <p:grpSpPr>
            <a:xfrm>
              <a:off x="7636443" y="1408133"/>
              <a:ext cx="804565" cy="373078"/>
              <a:chOff x="7636443" y="1408133"/>
              <a:chExt cx="804565" cy="373078"/>
            </a:xfrm>
          </p:grpSpPr>
          <p:sp>
            <p:nvSpPr>
              <p:cNvPr id="4310" name="Google Shape;4310;p8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2" name="Google Shape;4312;p86"/>
            <p:cNvGrpSpPr/>
            <p:nvPr/>
          </p:nvGrpSpPr>
          <p:grpSpPr>
            <a:xfrm>
              <a:off x="7636443" y="1306560"/>
              <a:ext cx="804565" cy="373078"/>
              <a:chOff x="7636443" y="1306560"/>
              <a:chExt cx="804565" cy="373078"/>
            </a:xfrm>
          </p:grpSpPr>
          <p:sp>
            <p:nvSpPr>
              <p:cNvPr id="4313" name="Google Shape;4313;p8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5" name="Google Shape;4315;p86"/>
            <p:cNvGrpSpPr/>
            <p:nvPr/>
          </p:nvGrpSpPr>
          <p:grpSpPr>
            <a:xfrm>
              <a:off x="7636443" y="1204988"/>
              <a:ext cx="804565" cy="373078"/>
              <a:chOff x="7636443" y="1204988"/>
              <a:chExt cx="804565" cy="373078"/>
            </a:xfrm>
          </p:grpSpPr>
          <p:sp>
            <p:nvSpPr>
              <p:cNvPr id="4316" name="Google Shape;4316;p8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8" name="Google Shape;4318;p86"/>
          <p:cNvGrpSpPr/>
          <p:nvPr/>
        </p:nvGrpSpPr>
        <p:grpSpPr>
          <a:xfrm>
            <a:off x="4963363" y="1878721"/>
            <a:ext cx="661339" cy="661188"/>
            <a:chOff x="3990000" y="975400"/>
            <a:chExt cx="3934200" cy="3933300"/>
          </a:xfrm>
        </p:grpSpPr>
        <p:sp>
          <p:nvSpPr>
            <p:cNvPr id="4319" name="Google Shape;4319;p8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86"/>
          <p:cNvGrpSpPr/>
          <p:nvPr/>
        </p:nvGrpSpPr>
        <p:grpSpPr>
          <a:xfrm>
            <a:off x="6607011" y="1857359"/>
            <a:ext cx="868881" cy="684241"/>
            <a:chOff x="6598259" y="2078634"/>
            <a:chExt cx="868881" cy="684241"/>
          </a:xfrm>
        </p:grpSpPr>
        <p:sp>
          <p:nvSpPr>
            <p:cNvPr id="4324" name="Google Shape;4324;p8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0" name="Google Shape;4330;p86"/>
            <p:cNvGrpSpPr/>
            <p:nvPr/>
          </p:nvGrpSpPr>
          <p:grpSpPr>
            <a:xfrm>
              <a:off x="6808175" y="2078634"/>
              <a:ext cx="452229" cy="684241"/>
              <a:chOff x="6808175" y="2078634"/>
              <a:chExt cx="452229" cy="684241"/>
            </a:xfrm>
          </p:grpSpPr>
          <p:sp>
            <p:nvSpPr>
              <p:cNvPr id="4331" name="Google Shape;4331;p8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7" name="Google Shape;4337;p86"/>
              <p:cNvGrpSpPr/>
              <p:nvPr/>
            </p:nvGrpSpPr>
            <p:grpSpPr>
              <a:xfrm>
                <a:off x="6821586" y="2078634"/>
                <a:ext cx="426871" cy="684241"/>
                <a:chOff x="6821586" y="2078634"/>
                <a:chExt cx="426871" cy="684241"/>
              </a:xfrm>
            </p:grpSpPr>
            <p:grpSp>
              <p:nvGrpSpPr>
                <p:cNvPr id="4338" name="Google Shape;4338;p86"/>
                <p:cNvGrpSpPr/>
                <p:nvPr/>
              </p:nvGrpSpPr>
              <p:grpSpPr>
                <a:xfrm>
                  <a:off x="6821586" y="2078634"/>
                  <a:ext cx="426871" cy="684241"/>
                  <a:chOff x="6821586" y="2078634"/>
                  <a:chExt cx="426871" cy="684241"/>
                </a:xfrm>
              </p:grpSpPr>
              <p:sp>
                <p:nvSpPr>
                  <p:cNvPr id="4339" name="Google Shape;4339;p8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8" name="Google Shape;4358;p8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64" name="Google Shape;4364;p86"/>
          <p:cNvGrpSpPr/>
          <p:nvPr/>
        </p:nvGrpSpPr>
        <p:grpSpPr>
          <a:xfrm>
            <a:off x="716994" y="3531369"/>
            <a:ext cx="1340789" cy="640830"/>
            <a:chOff x="238125" y="1151100"/>
            <a:chExt cx="7139450" cy="3412300"/>
          </a:xfrm>
        </p:grpSpPr>
        <p:sp>
          <p:nvSpPr>
            <p:cNvPr id="4365" name="Google Shape;4365;p8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86"/>
          <p:cNvGrpSpPr/>
          <p:nvPr/>
        </p:nvGrpSpPr>
        <p:grpSpPr>
          <a:xfrm>
            <a:off x="5584217" y="2734650"/>
            <a:ext cx="985357" cy="585764"/>
            <a:chOff x="5145061" y="2881789"/>
            <a:chExt cx="1107641" cy="658458"/>
          </a:xfrm>
        </p:grpSpPr>
        <p:grpSp>
          <p:nvGrpSpPr>
            <p:cNvPr id="4378" name="Google Shape;4378;p86"/>
            <p:cNvGrpSpPr/>
            <p:nvPr/>
          </p:nvGrpSpPr>
          <p:grpSpPr>
            <a:xfrm>
              <a:off x="5722989" y="3244587"/>
              <a:ext cx="529713" cy="295659"/>
              <a:chOff x="5722989" y="3244587"/>
              <a:chExt cx="529713" cy="295659"/>
            </a:xfrm>
          </p:grpSpPr>
          <p:sp>
            <p:nvSpPr>
              <p:cNvPr id="4379" name="Google Shape;4379;p8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80" name="Google Shape;4380;p8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81" name="Google Shape;4381;p86"/>
            <p:cNvGrpSpPr/>
            <p:nvPr/>
          </p:nvGrpSpPr>
          <p:grpSpPr>
            <a:xfrm>
              <a:off x="5145061" y="3244587"/>
              <a:ext cx="536807" cy="295659"/>
              <a:chOff x="5145061" y="3244587"/>
              <a:chExt cx="536807" cy="295659"/>
            </a:xfrm>
          </p:grpSpPr>
          <p:sp>
            <p:nvSpPr>
              <p:cNvPr id="4382" name="Google Shape;4382;p8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83" name="Google Shape;4383;p8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84" name="Google Shape;4384;p86"/>
            <p:cNvGrpSpPr/>
            <p:nvPr/>
          </p:nvGrpSpPr>
          <p:grpSpPr>
            <a:xfrm>
              <a:off x="5341327" y="2898245"/>
              <a:ext cx="532309" cy="614891"/>
              <a:chOff x="5341327" y="2898245"/>
              <a:chExt cx="532309" cy="614891"/>
            </a:xfrm>
          </p:grpSpPr>
          <p:sp>
            <p:nvSpPr>
              <p:cNvPr id="4385" name="Google Shape;4385;p8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86" name="Google Shape;4386;p8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87" name="Google Shape;4387;p86"/>
            <p:cNvGrpSpPr/>
            <p:nvPr/>
          </p:nvGrpSpPr>
          <p:grpSpPr>
            <a:xfrm>
              <a:off x="5532290" y="2881789"/>
              <a:ext cx="620516" cy="305456"/>
              <a:chOff x="5532290" y="2881789"/>
              <a:chExt cx="620516" cy="305456"/>
            </a:xfrm>
          </p:grpSpPr>
          <p:sp>
            <p:nvSpPr>
              <p:cNvPr id="4388" name="Google Shape;4388;p8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89" name="Google Shape;4389;p8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390" name="Google Shape;4390;p86"/>
          <p:cNvGrpSpPr/>
          <p:nvPr/>
        </p:nvGrpSpPr>
        <p:grpSpPr>
          <a:xfrm>
            <a:off x="8163140" y="3526708"/>
            <a:ext cx="269068" cy="645491"/>
            <a:chOff x="7026852" y="3311869"/>
            <a:chExt cx="434331" cy="1041954"/>
          </a:xfrm>
        </p:grpSpPr>
        <p:sp>
          <p:nvSpPr>
            <p:cNvPr id="4391" name="Google Shape;4391;p8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86"/>
          <p:cNvGrpSpPr/>
          <p:nvPr/>
        </p:nvGrpSpPr>
        <p:grpSpPr>
          <a:xfrm>
            <a:off x="6179721" y="3565945"/>
            <a:ext cx="293882" cy="293836"/>
            <a:chOff x="4873519" y="3311869"/>
            <a:chExt cx="499374" cy="499296"/>
          </a:xfrm>
        </p:grpSpPr>
        <p:sp>
          <p:nvSpPr>
            <p:cNvPr id="4395" name="Google Shape;4395;p8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86"/>
          <p:cNvGrpSpPr/>
          <p:nvPr/>
        </p:nvGrpSpPr>
        <p:grpSpPr>
          <a:xfrm>
            <a:off x="6179721" y="3878317"/>
            <a:ext cx="293882" cy="293882"/>
            <a:chOff x="4873519" y="3875839"/>
            <a:chExt cx="499374" cy="499374"/>
          </a:xfrm>
        </p:grpSpPr>
        <p:sp>
          <p:nvSpPr>
            <p:cNvPr id="4398" name="Google Shape;4398;p8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86"/>
          <p:cNvGrpSpPr/>
          <p:nvPr/>
        </p:nvGrpSpPr>
        <p:grpSpPr>
          <a:xfrm>
            <a:off x="2410248" y="1850269"/>
            <a:ext cx="698104" cy="698208"/>
            <a:chOff x="2565073" y="2075876"/>
            <a:chExt cx="672482" cy="672518"/>
          </a:xfrm>
        </p:grpSpPr>
        <p:sp>
          <p:nvSpPr>
            <p:cNvPr id="4401" name="Google Shape;4401;p8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86"/>
          <p:cNvGrpSpPr/>
          <p:nvPr/>
        </p:nvGrpSpPr>
        <p:grpSpPr>
          <a:xfrm>
            <a:off x="5633660" y="3534870"/>
            <a:ext cx="438354" cy="637329"/>
            <a:chOff x="1697726" y="3244179"/>
            <a:chExt cx="788124" cy="1146069"/>
          </a:xfrm>
        </p:grpSpPr>
        <p:sp>
          <p:nvSpPr>
            <p:cNvPr id="4408" name="Google Shape;4408;p8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0" name="Google Shape;4410;p86"/>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1" name="Google Shape;4411;p86"/>
          <p:cNvGrpSpPr/>
          <p:nvPr/>
        </p:nvGrpSpPr>
        <p:grpSpPr>
          <a:xfrm>
            <a:off x="7634874" y="1863232"/>
            <a:ext cx="799565" cy="670282"/>
            <a:chOff x="7617850" y="2063282"/>
            <a:chExt cx="799565" cy="670282"/>
          </a:xfrm>
        </p:grpSpPr>
        <p:cxnSp>
          <p:nvCxnSpPr>
            <p:cNvPr id="4412" name="Google Shape;4412;p8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13" name="Google Shape;4413;p8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14" name="Google Shape;4414;p8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15" name="Google Shape;4415;p8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16" name="Google Shape;4416;p8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417" name="Google Shape;4417;p8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418" name="Google Shape;4418;p86"/>
            <p:cNvGrpSpPr/>
            <p:nvPr/>
          </p:nvGrpSpPr>
          <p:grpSpPr>
            <a:xfrm>
              <a:off x="7734309" y="2063282"/>
              <a:ext cx="570957" cy="620095"/>
              <a:chOff x="7734309" y="2063282"/>
              <a:chExt cx="570957" cy="620095"/>
            </a:xfrm>
          </p:grpSpPr>
          <p:grpSp>
            <p:nvGrpSpPr>
              <p:cNvPr id="4419" name="Google Shape;4419;p86"/>
              <p:cNvGrpSpPr/>
              <p:nvPr/>
            </p:nvGrpSpPr>
            <p:grpSpPr>
              <a:xfrm>
                <a:off x="8031573" y="2063282"/>
                <a:ext cx="273693" cy="620095"/>
                <a:chOff x="8031573" y="2063282"/>
                <a:chExt cx="273693" cy="620095"/>
              </a:xfrm>
            </p:grpSpPr>
            <p:sp>
              <p:nvSpPr>
                <p:cNvPr id="4420" name="Google Shape;4420;p8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86"/>
              <p:cNvGrpSpPr/>
              <p:nvPr/>
            </p:nvGrpSpPr>
            <p:grpSpPr>
              <a:xfrm flipH="1">
                <a:off x="7734309" y="2063282"/>
                <a:ext cx="273693" cy="620095"/>
                <a:chOff x="8031573" y="2063282"/>
                <a:chExt cx="273693" cy="620095"/>
              </a:xfrm>
            </p:grpSpPr>
            <p:sp>
              <p:nvSpPr>
                <p:cNvPr id="4425" name="Google Shape;4425;p8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429" name="Google Shape;4429;p86"/>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6"/>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1" name="Google Shape;4431;p86"/>
          <p:cNvGrpSpPr/>
          <p:nvPr/>
        </p:nvGrpSpPr>
        <p:grpSpPr>
          <a:xfrm>
            <a:off x="7821480" y="2716716"/>
            <a:ext cx="602567" cy="601884"/>
            <a:chOff x="1186975" y="238125"/>
            <a:chExt cx="5244275" cy="5238325"/>
          </a:xfrm>
        </p:grpSpPr>
        <p:sp>
          <p:nvSpPr>
            <p:cNvPr id="4432" name="Google Shape;4432;p8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86"/>
          <p:cNvGrpSpPr/>
          <p:nvPr/>
        </p:nvGrpSpPr>
        <p:grpSpPr>
          <a:xfrm>
            <a:off x="3264218" y="1856199"/>
            <a:ext cx="651848" cy="687338"/>
            <a:chOff x="3400515" y="2056248"/>
            <a:chExt cx="698134" cy="735987"/>
          </a:xfrm>
        </p:grpSpPr>
        <p:grpSp>
          <p:nvGrpSpPr>
            <p:cNvPr id="4437" name="Google Shape;4437;p86"/>
            <p:cNvGrpSpPr/>
            <p:nvPr/>
          </p:nvGrpSpPr>
          <p:grpSpPr>
            <a:xfrm>
              <a:off x="3400515" y="2283913"/>
              <a:ext cx="312919" cy="219900"/>
              <a:chOff x="3400515" y="2283913"/>
              <a:chExt cx="312919" cy="219900"/>
            </a:xfrm>
          </p:grpSpPr>
          <p:sp>
            <p:nvSpPr>
              <p:cNvPr id="4438" name="Google Shape;4438;p8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39" name="Google Shape;4439;p8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440" name="Google Shape;4440;p86"/>
            <p:cNvGrpSpPr/>
            <p:nvPr/>
          </p:nvGrpSpPr>
          <p:grpSpPr>
            <a:xfrm>
              <a:off x="3547823" y="2461089"/>
              <a:ext cx="219900" cy="331146"/>
              <a:chOff x="3547823" y="2461089"/>
              <a:chExt cx="219900" cy="331146"/>
            </a:xfrm>
          </p:grpSpPr>
          <p:sp>
            <p:nvSpPr>
              <p:cNvPr id="4441" name="Google Shape;4441;p8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42" name="Google Shape;4442;p8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443" name="Google Shape;4443;p86"/>
            <p:cNvGrpSpPr/>
            <p:nvPr/>
          </p:nvGrpSpPr>
          <p:grpSpPr>
            <a:xfrm>
              <a:off x="3734138" y="2461089"/>
              <a:ext cx="219900" cy="331146"/>
              <a:chOff x="3734138" y="2461089"/>
              <a:chExt cx="219900" cy="331146"/>
            </a:xfrm>
          </p:grpSpPr>
          <p:sp>
            <p:nvSpPr>
              <p:cNvPr id="4444" name="Google Shape;4444;p8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45" name="Google Shape;4445;p8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446" name="Google Shape;4446;p86"/>
            <p:cNvGrpSpPr/>
            <p:nvPr/>
          </p:nvGrpSpPr>
          <p:grpSpPr>
            <a:xfrm>
              <a:off x="3787560" y="2281742"/>
              <a:ext cx="311089" cy="219900"/>
              <a:chOff x="3787560" y="2281742"/>
              <a:chExt cx="311089" cy="219900"/>
            </a:xfrm>
          </p:grpSpPr>
          <p:sp>
            <p:nvSpPr>
              <p:cNvPr id="4447" name="Google Shape;4447;p8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48" name="Google Shape;4448;p8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449" name="Google Shape;4449;p86"/>
            <p:cNvGrpSpPr/>
            <p:nvPr/>
          </p:nvGrpSpPr>
          <p:grpSpPr>
            <a:xfrm>
              <a:off x="3637290" y="2056248"/>
              <a:ext cx="219900" cy="330736"/>
              <a:chOff x="3637290" y="2056248"/>
              <a:chExt cx="219900" cy="330736"/>
            </a:xfrm>
          </p:grpSpPr>
          <p:sp>
            <p:nvSpPr>
              <p:cNvPr id="4450" name="Google Shape;4450;p8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451" name="Google Shape;4451;p8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52" name="Google Shape;4452;p86"/>
          <p:cNvGrpSpPr/>
          <p:nvPr/>
        </p:nvGrpSpPr>
        <p:grpSpPr>
          <a:xfrm>
            <a:off x="2555923" y="2726206"/>
            <a:ext cx="1268144" cy="592394"/>
            <a:chOff x="238125" y="1188750"/>
            <a:chExt cx="7140450" cy="3335550"/>
          </a:xfrm>
        </p:grpSpPr>
        <p:sp>
          <p:nvSpPr>
            <p:cNvPr id="4453" name="Google Shape;4453;p8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86"/>
          <p:cNvGrpSpPr/>
          <p:nvPr/>
        </p:nvGrpSpPr>
        <p:grpSpPr>
          <a:xfrm>
            <a:off x="6663824" y="2728360"/>
            <a:ext cx="1053944" cy="590147"/>
            <a:chOff x="238125" y="1335475"/>
            <a:chExt cx="5418735" cy="3034175"/>
          </a:xfrm>
        </p:grpSpPr>
        <p:sp>
          <p:nvSpPr>
            <p:cNvPr id="4459" name="Google Shape;4459;p8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86"/>
          <p:cNvGrpSpPr/>
          <p:nvPr/>
        </p:nvGrpSpPr>
        <p:grpSpPr>
          <a:xfrm>
            <a:off x="4094633" y="3533260"/>
            <a:ext cx="1268207" cy="638939"/>
            <a:chOff x="3967651" y="3645904"/>
            <a:chExt cx="1479304" cy="745292"/>
          </a:xfrm>
        </p:grpSpPr>
        <p:grpSp>
          <p:nvGrpSpPr>
            <p:cNvPr id="4463" name="Google Shape;4463;p86"/>
            <p:cNvGrpSpPr/>
            <p:nvPr/>
          </p:nvGrpSpPr>
          <p:grpSpPr>
            <a:xfrm>
              <a:off x="3967651" y="4009026"/>
              <a:ext cx="1479304" cy="382170"/>
              <a:chOff x="3967651" y="4009026"/>
              <a:chExt cx="1479304" cy="382170"/>
            </a:xfrm>
          </p:grpSpPr>
          <p:grpSp>
            <p:nvGrpSpPr>
              <p:cNvPr id="4464" name="Google Shape;4464;p86"/>
              <p:cNvGrpSpPr/>
              <p:nvPr/>
            </p:nvGrpSpPr>
            <p:grpSpPr>
              <a:xfrm>
                <a:off x="4892216" y="4195630"/>
                <a:ext cx="554739" cy="195566"/>
                <a:chOff x="3604375" y="4892160"/>
                <a:chExt cx="1651500" cy="582215"/>
              </a:xfrm>
            </p:grpSpPr>
            <p:sp>
              <p:nvSpPr>
                <p:cNvPr id="4465" name="Google Shape;4465;p8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86"/>
              <p:cNvGrpSpPr/>
              <p:nvPr/>
            </p:nvGrpSpPr>
            <p:grpSpPr>
              <a:xfrm>
                <a:off x="3967651" y="4146303"/>
                <a:ext cx="579402" cy="244893"/>
                <a:chOff x="851875" y="4745310"/>
                <a:chExt cx="1724925" cy="729065"/>
              </a:xfrm>
            </p:grpSpPr>
            <p:sp>
              <p:nvSpPr>
                <p:cNvPr id="4468" name="Google Shape;4468;p8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86"/>
              <p:cNvGrpSpPr/>
              <p:nvPr/>
            </p:nvGrpSpPr>
            <p:grpSpPr>
              <a:xfrm>
                <a:off x="4460753" y="4009026"/>
                <a:ext cx="493110" cy="382170"/>
                <a:chOff x="2319875" y="4336625"/>
                <a:chExt cx="1468025" cy="1137750"/>
              </a:xfrm>
            </p:grpSpPr>
            <p:sp>
              <p:nvSpPr>
                <p:cNvPr id="4471" name="Google Shape;4471;p8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3" name="Google Shape;4473;p86"/>
            <p:cNvGrpSpPr/>
            <p:nvPr/>
          </p:nvGrpSpPr>
          <p:grpSpPr>
            <a:xfrm>
              <a:off x="4479443" y="3645904"/>
              <a:ext cx="455965" cy="388789"/>
              <a:chOff x="2957425" y="238100"/>
              <a:chExt cx="1910200" cy="1628775"/>
            </a:xfrm>
          </p:grpSpPr>
          <p:sp>
            <p:nvSpPr>
              <p:cNvPr id="4474" name="Google Shape;4474;p8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4" name="Google Shape;4484;p86"/>
          <p:cNvGrpSpPr/>
          <p:nvPr/>
        </p:nvGrpSpPr>
        <p:grpSpPr>
          <a:xfrm>
            <a:off x="2480746" y="3534460"/>
            <a:ext cx="1243128" cy="637739"/>
            <a:chOff x="2496310" y="3693351"/>
            <a:chExt cx="1342906" cy="688926"/>
          </a:xfrm>
        </p:grpSpPr>
        <p:grpSp>
          <p:nvGrpSpPr>
            <p:cNvPr id="4485" name="Google Shape;4485;p86"/>
            <p:cNvGrpSpPr/>
            <p:nvPr/>
          </p:nvGrpSpPr>
          <p:grpSpPr>
            <a:xfrm>
              <a:off x="2496310" y="3693351"/>
              <a:ext cx="1342906" cy="688875"/>
              <a:chOff x="2496310" y="3693351"/>
              <a:chExt cx="1342906" cy="688875"/>
            </a:xfrm>
          </p:grpSpPr>
          <p:sp>
            <p:nvSpPr>
              <p:cNvPr id="4486" name="Google Shape;4486;p8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2" name="Google Shape;4492;p86"/>
              <p:cNvCxnSpPr>
                <a:stCxn id="449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493" name="Google Shape;4493;p86"/>
              <p:cNvCxnSpPr>
                <a:stCxn id="448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494" name="Google Shape;4494;p86"/>
              <p:cNvCxnSpPr>
                <a:stCxn id="448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95" name="Google Shape;4495;p86"/>
              <p:cNvCxnSpPr>
                <a:stCxn id="449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96" name="Google Shape;4496;p86"/>
              <p:cNvCxnSpPr>
                <a:stCxn id="448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497" name="Google Shape;4497;p86"/>
            <p:cNvGrpSpPr/>
            <p:nvPr/>
          </p:nvGrpSpPr>
          <p:grpSpPr>
            <a:xfrm>
              <a:off x="2675275" y="3930557"/>
              <a:ext cx="1003306" cy="451719"/>
              <a:chOff x="2675275" y="4174282"/>
              <a:chExt cx="1003306" cy="451719"/>
            </a:xfrm>
          </p:grpSpPr>
          <p:sp>
            <p:nvSpPr>
              <p:cNvPr id="4498" name="Google Shape;4498;p8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1" name="Google Shape;4501;p86"/>
          <p:cNvGrpSpPr/>
          <p:nvPr/>
        </p:nvGrpSpPr>
        <p:grpSpPr>
          <a:xfrm>
            <a:off x="1654417" y="971307"/>
            <a:ext cx="574511" cy="874709"/>
            <a:chOff x="1715404" y="1112080"/>
            <a:chExt cx="642270" cy="977984"/>
          </a:xfrm>
        </p:grpSpPr>
        <p:grpSp>
          <p:nvGrpSpPr>
            <p:cNvPr id="4502" name="Google Shape;4502;p86"/>
            <p:cNvGrpSpPr/>
            <p:nvPr/>
          </p:nvGrpSpPr>
          <p:grpSpPr>
            <a:xfrm>
              <a:off x="1715404" y="1112080"/>
              <a:ext cx="642270" cy="977984"/>
              <a:chOff x="1715404" y="1112080"/>
              <a:chExt cx="642270" cy="977984"/>
            </a:xfrm>
          </p:grpSpPr>
          <p:sp>
            <p:nvSpPr>
              <p:cNvPr id="4503" name="Google Shape;4503;p8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86"/>
            <p:cNvGrpSpPr/>
            <p:nvPr/>
          </p:nvGrpSpPr>
          <p:grpSpPr>
            <a:xfrm>
              <a:off x="1768927" y="1165603"/>
              <a:ext cx="535225" cy="851367"/>
              <a:chOff x="1768927" y="1165603"/>
              <a:chExt cx="535225" cy="851367"/>
            </a:xfrm>
          </p:grpSpPr>
          <p:sp>
            <p:nvSpPr>
              <p:cNvPr id="4506" name="Google Shape;4506;p8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86"/>
            <p:cNvGrpSpPr/>
            <p:nvPr/>
          </p:nvGrpSpPr>
          <p:grpSpPr>
            <a:xfrm>
              <a:off x="1822449" y="1219125"/>
              <a:ext cx="428180" cy="718859"/>
              <a:chOff x="1822449" y="1219125"/>
              <a:chExt cx="428180" cy="718859"/>
            </a:xfrm>
          </p:grpSpPr>
          <p:sp>
            <p:nvSpPr>
              <p:cNvPr id="4509" name="Google Shape;4509;p8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1" name="Google Shape;4511;p86"/>
            <p:cNvGrpSpPr/>
            <p:nvPr/>
          </p:nvGrpSpPr>
          <p:grpSpPr>
            <a:xfrm>
              <a:off x="1875972" y="1272648"/>
              <a:ext cx="321135" cy="586939"/>
              <a:chOff x="1875972" y="1272648"/>
              <a:chExt cx="321135" cy="586939"/>
            </a:xfrm>
          </p:grpSpPr>
          <p:sp>
            <p:nvSpPr>
              <p:cNvPr id="4512" name="Google Shape;4512;p8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4" name="Google Shape;4514;p86"/>
          <p:cNvGrpSpPr/>
          <p:nvPr/>
        </p:nvGrpSpPr>
        <p:grpSpPr>
          <a:xfrm>
            <a:off x="7761578" y="3528028"/>
            <a:ext cx="293855" cy="644170"/>
            <a:chOff x="241025" y="3151575"/>
            <a:chExt cx="293855" cy="644170"/>
          </a:xfrm>
        </p:grpSpPr>
        <p:sp>
          <p:nvSpPr>
            <p:cNvPr id="4515" name="Google Shape;4515;p8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86"/>
          <p:cNvGrpSpPr/>
          <p:nvPr/>
        </p:nvGrpSpPr>
        <p:grpSpPr>
          <a:xfrm>
            <a:off x="709562" y="2728028"/>
            <a:ext cx="1779649" cy="591620"/>
            <a:chOff x="246070" y="1983375"/>
            <a:chExt cx="1855347" cy="616849"/>
          </a:xfrm>
        </p:grpSpPr>
        <p:sp>
          <p:nvSpPr>
            <p:cNvPr id="4518" name="Google Shape;4518;p8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7" name="Google Shape;4527;p86"/>
          <p:cNvGrpSpPr/>
          <p:nvPr/>
        </p:nvGrpSpPr>
        <p:grpSpPr>
          <a:xfrm>
            <a:off x="2320428" y="971307"/>
            <a:ext cx="711055" cy="745993"/>
            <a:chOff x="2496269" y="1171698"/>
            <a:chExt cx="761953" cy="799392"/>
          </a:xfrm>
        </p:grpSpPr>
        <p:grpSp>
          <p:nvGrpSpPr>
            <p:cNvPr id="4528" name="Google Shape;4528;p86"/>
            <p:cNvGrpSpPr/>
            <p:nvPr/>
          </p:nvGrpSpPr>
          <p:grpSpPr>
            <a:xfrm>
              <a:off x="2496269" y="1171698"/>
              <a:ext cx="761953" cy="723022"/>
              <a:chOff x="2496269" y="1171698"/>
              <a:chExt cx="761953" cy="723022"/>
            </a:xfrm>
          </p:grpSpPr>
          <p:sp>
            <p:nvSpPr>
              <p:cNvPr id="4529" name="Google Shape;4529;p8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1" name="Google Shape;4531;p86"/>
              <p:cNvGrpSpPr/>
              <p:nvPr/>
            </p:nvGrpSpPr>
            <p:grpSpPr>
              <a:xfrm>
                <a:off x="2496269" y="1171698"/>
                <a:ext cx="761953" cy="723022"/>
                <a:chOff x="2496269" y="1120652"/>
                <a:chExt cx="761953" cy="723022"/>
              </a:xfrm>
            </p:grpSpPr>
            <p:grpSp>
              <p:nvGrpSpPr>
                <p:cNvPr id="4532" name="Google Shape;4532;p86"/>
                <p:cNvGrpSpPr/>
                <p:nvPr/>
              </p:nvGrpSpPr>
              <p:grpSpPr>
                <a:xfrm>
                  <a:off x="2496269" y="1120652"/>
                  <a:ext cx="761953" cy="723022"/>
                  <a:chOff x="2496269" y="1120652"/>
                  <a:chExt cx="761953" cy="723022"/>
                </a:xfrm>
              </p:grpSpPr>
              <p:grpSp>
                <p:nvGrpSpPr>
                  <p:cNvPr id="4533" name="Google Shape;4533;p86"/>
                  <p:cNvGrpSpPr/>
                  <p:nvPr/>
                </p:nvGrpSpPr>
                <p:grpSpPr>
                  <a:xfrm>
                    <a:off x="2496269" y="1304589"/>
                    <a:ext cx="407089" cy="305057"/>
                    <a:chOff x="2496269" y="1304589"/>
                    <a:chExt cx="407089" cy="305057"/>
                  </a:xfrm>
                </p:grpSpPr>
                <p:sp>
                  <p:nvSpPr>
                    <p:cNvPr id="4534" name="Google Shape;4534;p8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86"/>
                  <p:cNvGrpSpPr/>
                  <p:nvPr/>
                </p:nvGrpSpPr>
                <p:grpSpPr>
                  <a:xfrm>
                    <a:off x="2586468" y="1493376"/>
                    <a:ext cx="358850" cy="349656"/>
                    <a:chOff x="2586468" y="1493376"/>
                    <a:chExt cx="358850" cy="349656"/>
                  </a:xfrm>
                </p:grpSpPr>
                <p:sp>
                  <p:nvSpPr>
                    <p:cNvPr id="4537" name="Google Shape;4537;p8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86"/>
                  <p:cNvGrpSpPr/>
                  <p:nvPr/>
                </p:nvGrpSpPr>
                <p:grpSpPr>
                  <a:xfrm>
                    <a:off x="2807939" y="1494024"/>
                    <a:ext cx="358857" cy="349650"/>
                    <a:chOff x="2807939" y="1494024"/>
                    <a:chExt cx="358857" cy="349650"/>
                  </a:xfrm>
                </p:grpSpPr>
                <p:sp>
                  <p:nvSpPr>
                    <p:cNvPr id="4540" name="Google Shape;4540;p8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86"/>
                  <p:cNvGrpSpPr/>
                  <p:nvPr/>
                </p:nvGrpSpPr>
                <p:grpSpPr>
                  <a:xfrm>
                    <a:off x="2851133" y="1305635"/>
                    <a:ext cx="407089" cy="305057"/>
                    <a:chOff x="2851133" y="1305635"/>
                    <a:chExt cx="407089" cy="305057"/>
                  </a:xfrm>
                </p:grpSpPr>
                <p:sp>
                  <p:nvSpPr>
                    <p:cNvPr id="4543" name="Google Shape;4543;p8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86"/>
                  <p:cNvGrpSpPr/>
                  <p:nvPr/>
                </p:nvGrpSpPr>
                <p:grpSpPr>
                  <a:xfrm>
                    <a:off x="2727495" y="1120652"/>
                    <a:ext cx="300271" cy="396358"/>
                    <a:chOff x="2727495" y="1120652"/>
                    <a:chExt cx="300271" cy="396358"/>
                  </a:xfrm>
                </p:grpSpPr>
                <p:sp>
                  <p:nvSpPr>
                    <p:cNvPr id="4546" name="Google Shape;4546;p8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8" name="Google Shape;4548;p86"/>
                <p:cNvGrpSpPr/>
                <p:nvPr/>
              </p:nvGrpSpPr>
              <p:grpSpPr>
                <a:xfrm>
                  <a:off x="2722305" y="1350460"/>
                  <a:ext cx="308357" cy="308344"/>
                  <a:chOff x="2722305" y="1350460"/>
                  <a:chExt cx="308357" cy="308344"/>
                </a:xfrm>
              </p:grpSpPr>
              <p:sp>
                <p:nvSpPr>
                  <p:cNvPr id="4549" name="Google Shape;4549;p8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0" name="Google Shape;4550;p86"/>
                  <p:cNvGrpSpPr/>
                  <p:nvPr/>
                </p:nvGrpSpPr>
                <p:grpSpPr>
                  <a:xfrm>
                    <a:off x="2725064" y="1364529"/>
                    <a:ext cx="297954" cy="280182"/>
                    <a:chOff x="2725064" y="1364529"/>
                    <a:chExt cx="297954" cy="280182"/>
                  </a:xfrm>
                </p:grpSpPr>
                <p:sp>
                  <p:nvSpPr>
                    <p:cNvPr id="4551" name="Google Shape;4551;p8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56" name="Google Shape;4556;p8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86"/>
          <p:cNvGrpSpPr/>
          <p:nvPr/>
        </p:nvGrpSpPr>
        <p:grpSpPr>
          <a:xfrm>
            <a:off x="3909129" y="2727412"/>
            <a:ext cx="1569144" cy="591015"/>
            <a:chOff x="3820100" y="3023049"/>
            <a:chExt cx="1303926" cy="491162"/>
          </a:xfrm>
        </p:grpSpPr>
        <p:grpSp>
          <p:nvGrpSpPr>
            <p:cNvPr id="4562" name="Google Shape;4562;p86"/>
            <p:cNvGrpSpPr/>
            <p:nvPr/>
          </p:nvGrpSpPr>
          <p:grpSpPr>
            <a:xfrm>
              <a:off x="3820100" y="3023072"/>
              <a:ext cx="1303926" cy="491139"/>
              <a:chOff x="3820100" y="3023072"/>
              <a:chExt cx="1303926" cy="491139"/>
            </a:xfrm>
          </p:grpSpPr>
          <p:sp>
            <p:nvSpPr>
              <p:cNvPr id="4563" name="Google Shape;4563;p8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86"/>
            <p:cNvGrpSpPr/>
            <p:nvPr/>
          </p:nvGrpSpPr>
          <p:grpSpPr>
            <a:xfrm>
              <a:off x="4132439" y="3023645"/>
              <a:ext cx="393633" cy="177096"/>
              <a:chOff x="4132439" y="3023645"/>
              <a:chExt cx="393633" cy="177096"/>
            </a:xfrm>
          </p:grpSpPr>
          <p:sp>
            <p:nvSpPr>
              <p:cNvPr id="4566" name="Google Shape;4566;p8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86"/>
            <p:cNvGrpSpPr/>
            <p:nvPr/>
          </p:nvGrpSpPr>
          <p:grpSpPr>
            <a:xfrm>
              <a:off x="3921811" y="3023049"/>
              <a:ext cx="1002397" cy="388943"/>
              <a:chOff x="3921811" y="3023049"/>
              <a:chExt cx="1002397" cy="388943"/>
            </a:xfrm>
          </p:grpSpPr>
          <p:sp>
            <p:nvSpPr>
              <p:cNvPr id="4569" name="Google Shape;4569;p8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86"/>
            <p:cNvGrpSpPr/>
            <p:nvPr/>
          </p:nvGrpSpPr>
          <p:grpSpPr>
            <a:xfrm>
              <a:off x="4023645" y="3023049"/>
              <a:ext cx="683032" cy="286722"/>
              <a:chOff x="4023645" y="3023049"/>
              <a:chExt cx="683032" cy="286722"/>
            </a:xfrm>
          </p:grpSpPr>
          <p:sp>
            <p:nvSpPr>
              <p:cNvPr id="4572" name="Google Shape;4572;p8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4" name="Google Shape;4574;p86"/>
          <p:cNvGrpSpPr/>
          <p:nvPr/>
        </p:nvGrpSpPr>
        <p:grpSpPr>
          <a:xfrm>
            <a:off x="1541251" y="1854258"/>
            <a:ext cx="713522" cy="688025"/>
            <a:chOff x="1706078" y="2092648"/>
            <a:chExt cx="660913" cy="637296"/>
          </a:xfrm>
        </p:grpSpPr>
        <p:sp>
          <p:nvSpPr>
            <p:cNvPr id="4575" name="Google Shape;4575;p8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6" name="Google Shape;4576;p86"/>
            <p:cNvGrpSpPr/>
            <p:nvPr/>
          </p:nvGrpSpPr>
          <p:grpSpPr>
            <a:xfrm>
              <a:off x="1706078" y="2092648"/>
              <a:ext cx="660913" cy="575241"/>
              <a:chOff x="1706078" y="2092648"/>
              <a:chExt cx="660913" cy="575241"/>
            </a:xfrm>
          </p:grpSpPr>
          <p:sp>
            <p:nvSpPr>
              <p:cNvPr id="4577" name="Google Shape;4577;p8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0" name="Google Shape;4580;p86"/>
          <p:cNvGrpSpPr/>
          <p:nvPr/>
        </p:nvGrpSpPr>
        <p:grpSpPr>
          <a:xfrm>
            <a:off x="6303109" y="971806"/>
            <a:ext cx="1317459" cy="684168"/>
            <a:chOff x="238125" y="999450"/>
            <a:chExt cx="7140700" cy="3708225"/>
          </a:xfrm>
        </p:grpSpPr>
        <p:sp>
          <p:nvSpPr>
            <p:cNvPr id="4581" name="Google Shape;4581;p8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3" name="Shape 4593"/>
        <p:cNvGrpSpPr/>
        <p:nvPr/>
      </p:nvGrpSpPr>
      <p:grpSpPr>
        <a:xfrm>
          <a:off x="0" y="0"/>
          <a:ext cx="0" cy="0"/>
          <a:chOff x="0" y="0"/>
          <a:chExt cx="0" cy="0"/>
        </a:xfrm>
      </p:grpSpPr>
      <p:grpSp>
        <p:nvGrpSpPr>
          <p:cNvPr id="4594" name="Google Shape;4594;p87"/>
          <p:cNvGrpSpPr/>
          <p:nvPr/>
        </p:nvGrpSpPr>
        <p:grpSpPr>
          <a:xfrm>
            <a:off x="717027" y="967622"/>
            <a:ext cx="1636117" cy="1526144"/>
            <a:chOff x="729238" y="1179665"/>
            <a:chExt cx="1636117" cy="1526144"/>
          </a:xfrm>
        </p:grpSpPr>
        <p:grpSp>
          <p:nvGrpSpPr>
            <p:cNvPr id="4595" name="Google Shape;4595;p87"/>
            <p:cNvGrpSpPr/>
            <p:nvPr/>
          </p:nvGrpSpPr>
          <p:grpSpPr>
            <a:xfrm>
              <a:off x="729238" y="1179665"/>
              <a:ext cx="80700" cy="1526144"/>
              <a:chOff x="729238" y="1179665"/>
              <a:chExt cx="80700" cy="1526144"/>
            </a:xfrm>
          </p:grpSpPr>
          <p:sp>
            <p:nvSpPr>
              <p:cNvPr id="4596" name="Google Shape;4596;p8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87"/>
            <p:cNvGrpSpPr/>
            <p:nvPr/>
          </p:nvGrpSpPr>
          <p:grpSpPr>
            <a:xfrm>
              <a:off x="903098" y="1179665"/>
              <a:ext cx="80700" cy="1526144"/>
              <a:chOff x="903098" y="1179665"/>
              <a:chExt cx="80700" cy="1526144"/>
            </a:xfrm>
          </p:grpSpPr>
          <p:sp>
            <p:nvSpPr>
              <p:cNvPr id="4607" name="Google Shape;4607;p8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87"/>
            <p:cNvGrpSpPr/>
            <p:nvPr/>
          </p:nvGrpSpPr>
          <p:grpSpPr>
            <a:xfrm>
              <a:off x="1076958" y="1179665"/>
              <a:ext cx="80700" cy="1526144"/>
              <a:chOff x="1076958" y="1179665"/>
              <a:chExt cx="80700" cy="1526144"/>
            </a:xfrm>
          </p:grpSpPr>
          <p:sp>
            <p:nvSpPr>
              <p:cNvPr id="4618" name="Google Shape;4618;p8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87"/>
            <p:cNvGrpSpPr/>
            <p:nvPr/>
          </p:nvGrpSpPr>
          <p:grpSpPr>
            <a:xfrm>
              <a:off x="1247707" y="1179665"/>
              <a:ext cx="80700" cy="1526144"/>
              <a:chOff x="1247707" y="1179665"/>
              <a:chExt cx="80700" cy="1526144"/>
            </a:xfrm>
          </p:grpSpPr>
          <p:sp>
            <p:nvSpPr>
              <p:cNvPr id="4629" name="Google Shape;4629;p8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87"/>
            <p:cNvGrpSpPr/>
            <p:nvPr/>
          </p:nvGrpSpPr>
          <p:grpSpPr>
            <a:xfrm>
              <a:off x="1421567" y="1179665"/>
              <a:ext cx="80700" cy="1526144"/>
              <a:chOff x="1421567" y="1179665"/>
              <a:chExt cx="80700" cy="1526144"/>
            </a:xfrm>
          </p:grpSpPr>
          <p:sp>
            <p:nvSpPr>
              <p:cNvPr id="4640" name="Google Shape;4640;p8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87"/>
            <p:cNvGrpSpPr/>
            <p:nvPr/>
          </p:nvGrpSpPr>
          <p:grpSpPr>
            <a:xfrm>
              <a:off x="1592327" y="1179665"/>
              <a:ext cx="80700" cy="1526144"/>
              <a:chOff x="1592327" y="1179665"/>
              <a:chExt cx="80700" cy="1526144"/>
            </a:xfrm>
          </p:grpSpPr>
          <p:sp>
            <p:nvSpPr>
              <p:cNvPr id="4651" name="Google Shape;4651;p8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87"/>
            <p:cNvGrpSpPr/>
            <p:nvPr/>
          </p:nvGrpSpPr>
          <p:grpSpPr>
            <a:xfrm>
              <a:off x="1766187" y="1179665"/>
              <a:ext cx="80700" cy="1526144"/>
              <a:chOff x="1766187" y="1179665"/>
              <a:chExt cx="80700" cy="1526144"/>
            </a:xfrm>
          </p:grpSpPr>
          <p:sp>
            <p:nvSpPr>
              <p:cNvPr id="4662" name="Google Shape;4662;p8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2" name="Google Shape;4672;p87"/>
            <p:cNvGrpSpPr/>
            <p:nvPr/>
          </p:nvGrpSpPr>
          <p:grpSpPr>
            <a:xfrm>
              <a:off x="1936935" y="1179665"/>
              <a:ext cx="80700" cy="1526144"/>
              <a:chOff x="1936935" y="1179665"/>
              <a:chExt cx="80700" cy="1526144"/>
            </a:xfrm>
          </p:grpSpPr>
          <p:sp>
            <p:nvSpPr>
              <p:cNvPr id="4673" name="Google Shape;4673;p8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87"/>
            <p:cNvGrpSpPr/>
            <p:nvPr/>
          </p:nvGrpSpPr>
          <p:grpSpPr>
            <a:xfrm>
              <a:off x="2110795" y="1179665"/>
              <a:ext cx="80700" cy="1526144"/>
              <a:chOff x="2110795" y="1179665"/>
              <a:chExt cx="80700" cy="1526144"/>
            </a:xfrm>
          </p:grpSpPr>
          <p:sp>
            <p:nvSpPr>
              <p:cNvPr id="4684" name="Google Shape;4684;p8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87"/>
            <p:cNvGrpSpPr/>
            <p:nvPr/>
          </p:nvGrpSpPr>
          <p:grpSpPr>
            <a:xfrm>
              <a:off x="2284655" y="1179665"/>
              <a:ext cx="80700" cy="1526144"/>
              <a:chOff x="2284655" y="1179665"/>
              <a:chExt cx="80700" cy="1526144"/>
            </a:xfrm>
          </p:grpSpPr>
          <p:sp>
            <p:nvSpPr>
              <p:cNvPr id="4695" name="Google Shape;4695;p8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5" name="Google Shape;4705;p87"/>
          <p:cNvGrpSpPr/>
          <p:nvPr/>
        </p:nvGrpSpPr>
        <p:grpSpPr>
          <a:xfrm>
            <a:off x="2611693" y="986760"/>
            <a:ext cx="1364248" cy="1102133"/>
            <a:chOff x="2623904" y="1198803"/>
            <a:chExt cx="1364248" cy="1102133"/>
          </a:xfrm>
        </p:grpSpPr>
        <p:grpSp>
          <p:nvGrpSpPr>
            <p:cNvPr id="4706" name="Google Shape;4706;p87"/>
            <p:cNvGrpSpPr/>
            <p:nvPr/>
          </p:nvGrpSpPr>
          <p:grpSpPr>
            <a:xfrm>
              <a:off x="2623907" y="1198803"/>
              <a:ext cx="1364245" cy="273000"/>
              <a:chOff x="2623907" y="1198803"/>
              <a:chExt cx="1364245" cy="273000"/>
            </a:xfrm>
          </p:grpSpPr>
          <p:sp>
            <p:nvSpPr>
              <p:cNvPr id="4707" name="Google Shape;4707;p8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87"/>
            <p:cNvGrpSpPr/>
            <p:nvPr/>
          </p:nvGrpSpPr>
          <p:grpSpPr>
            <a:xfrm>
              <a:off x="2623904" y="1476964"/>
              <a:ext cx="1364245" cy="273000"/>
              <a:chOff x="2623904" y="1476964"/>
              <a:chExt cx="1364245" cy="273000"/>
            </a:xfrm>
          </p:grpSpPr>
          <p:sp>
            <p:nvSpPr>
              <p:cNvPr id="4713" name="Google Shape;4713;p8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87"/>
            <p:cNvGrpSpPr/>
            <p:nvPr/>
          </p:nvGrpSpPr>
          <p:grpSpPr>
            <a:xfrm>
              <a:off x="2623907" y="1749775"/>
              <a:ext cx="1364245" cy="273000"/>
              <a:chOff x="2623907" y="1749775"/>
              <a:chExt cx="1364245" cy="273000"/>
            </a:xfrm>
          </p:grpSpPr>
          <p:sp>
            <p:nvSpPr>
              <p:cNvPr id="4719" name="Google Shape;4719;p8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87"/>
            <p:cNvGrpSpPr/>
            <p:nvPr/>
          </p:nvGrpSpPr>
          <p:grpSpPr>
            <a:xfrm>
              <a:off x="2623904" y="2027936"/>
              <a:ext cx="1364245" cy="273000"/>
              <a:chOff x="2623904" y="2027936"/>
              <a:chExt cx="1364245" cy="273000"/>
            </a:xfrm>
          </p:grpSpPr>
          <p:sp>
            <p:nvSpPr>
              <p:cNvPr id="4725" name="Google Shape;4725;p8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0" name="Google Shape;4730;p87"/>
          <p:cNvGrpSpPr/>
          <p:nvPr/>
        </p:nvGrpSpPr>
        <p:grpSpPr>
          <a:xfrm>
            <a:off x="2601154" y="2445833"/>
            <a:ext cx="1387541" cy="159124"/>
            <a:chOff x="3200660" y="2180272"/>
            <a:chExt cx="2563824" cy="378237"/>
          </a:xfrm>
        </p:grpSpPr>
        <p:sp>
          <p:nvSpPr>
            <p:cNvPr id="4731" name="Google Shape;4731;p8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87"/>
          <p:cNvGrpSpPr/>
          <p:nvPr/>
        </p:nvGrpSpPr>
        <p:grpSpPr>
          <a:xfrm>
            <a:off x="2597679" y="2723597"/>
            <a:ext cx="1390502" cy="159625"/>
            <a:chOff x="3530150" y="2790075"/>
            <a:chExt cx="1962600" cy="225300"/>
          </a:xfrm>
        </p:grpSpPr>
        <p:sp>
          <p:nvSpPr>
            <p:cNvPr id="4750" name="Google Shape;4750;p8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2" name="Google Shape;4752;p87"/>
          <p:cNvGrpSpPr/>
          <p:nvPr/>
        </p:nvGrpSpPr>
        <p:grpSpPr>
          <a:xfrm>
            <a:off x="2597736" y="3001862"/>
            <a:ext cx="1411629" cy="154175"/>
            <a:chOff x="3558802" y="4011244"/>
            <a:chExt cx="1866000" cy="111600"/>
          </a:xfrm>
        </p:grpSpPr>
        <p:sp>
          <p:nvSpPr>
            <p:cNvPr id="4753" name="Google Shape;4753;p8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5" name="Google Shape;4755;p87"/>
          <p:cNvGrpSpPr/>
          <p:nvPr/>
        </p:nvGrpSpPr>
        <p:grpSpPr>
          <a:xfrm>
            <a:off x="2598024" y="2207432"/>
            <a:ext cx="1383503" cy="119761"/>
            <a:chOff x="3465975" y="2270258"/>
            <a:chExt cx="1986364" cy="171947"/>
          </a:xfrm>
        </p:grpSpPr>
        <p:sp>
          <p:nvSpPr>
            <p:cNvPr id="4756" name="Google Shape;4756;p8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87"/>
          <p:cNvGrpSpPr/>
          <p:nvPr/>
        </p:nvGrpSpPr>
        <p:grpSpPr>
          <a:xfrm>
            <a:off x="2609031" y="3571205"/>
            <a:ext cx="1369531" cy="195460"/>
            <a:chOff x="723300" y="4253549"/>
            <a:chExt cx="2276482" cy="324900"/>
          </a:xfrm>
        </p:grpSpPr>
        <p:sp>
          <p:nvSpPr>
            <p:cNvPr id="4765" name="Google Shape;4765;p8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87"/>
          <p:cNvGrpSpPr/>
          <p:nvPr/>
        </p:nvGrpSpPr>
        <p:grpSpPr>
          <a:xfrm>
            <a:off x="2598592" y="3272446"/>
            <a:ext cx="1389066" cy="180119"/>
            <a:chOff x="705948" y="3788465"/>
            <a:chExt cx="2308953" cy="299400"/>
          </a:xfrm>
        </p:grpSpPr>
        <p:sp>
          <p:nvSpPr>
            <p:cNvPr id="4771" name="Google Shape;4771;p8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87"/>
          <p:cNvGrpSpPr/>
          <p:nvPr/>
        </p:nvGrpSpPr>
        <p:grpSpPr>
          <a:xfrm>
            <a:off x="4195583" y="1876400"/>
            <a:ext cx="1433821" cy="191501"/>
            <a:chOff x="4273350" y="2088443"/>
            <a:chExt cx="1433821" cy="191501"/>
          </a:xfrm>
        </p:grpSpPr>
        <p:grpSp>
          <p:nvGrpSpPr>
            <p:cNvPr id="4777" name="Google Shape;4777;p87"/>
            <p:cNvGrpSpPr/>
            <p:nvPr/>
          </p:nvGrpSpPr>
          <p:grpSpPr>
            <a:xfrm>
              <a:off x="4273350" y="2088443"/>
              <a:ext cx="1433821" cy="0"/>
              <a:chOff x="5224975" y="2962250"/>
              <a:chExt cx="1544400" cy="0"/>
            </a:xfrm>
          </p:grpSpPr>
          <p:cxnSp>
            <p:nvCxnSpPr>
              <p:cNvPr id="4778" name="Google Shape;4778;p8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779" name="Google Shape;4779;p8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780" name="Google Shape;4780;p87"/>
            <p:cNvGrpSpPr/>
            <p:nvPr/>
          </p:nvGrpSpPr>
          <p:grpSpPr>
            <a:xfrm>
              <a:off x="4273350" y="2279944"/>
              <a:ext cx="1433821" cy="0"/>
              <a:chOff x="5224975" y="2962250"/>
              <a:chExt cx="1544400" cy="0"/>
            </a:xfrm>
          </p:grpSpPr>
          <p:cxnSp>
            <p:nvCxnSpPr>
              <p:cNvPr id="4781" name="Google Shape;4781;p8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782" name="Google Shape;4782;p8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783" name="Google Shape;4783;p87"/>
          <p:cNvGrpSpPr/>
          <p:nvPr/>
        </p:nvGrpSpPr>
        <p:grpSpPr>
          <a:xfrm>
            <a:off x="2646529" y="3885304"/>
            <a:ext cx="1304609" cy="294074"/>
            <a:chOff x="2658741" y="4097347"/>
            <a:chExt cx="1304609" cy="294074"/>
          </a:xfrm>
        </p:grpSpPr>
        <p:grpSp>
          <p:nvGrpSpPr>
            <p:cNvPr id="4784" name="Google Shape;4784;p87"/>
            <p:cNvGrpSpPr/>
            <p:nvPr/>
          </p:nvGrpSpPr>
          <p:grpSpPr>
            <a:xfrm>
              <a:off x="2658741" y="4097347"/>
              <a:ext cx="118572" cy="294074"/>
              <a:chOff x="3343310" y="4475555"/>
              <a:chExt cx="127717" cy="316753"/>
            </a:xfrm>
          </p:grpSpPr>
          <p:sp>
            <p:nvSpPr>
              <p:cNvPr id="4785" name="Google Shape;4785;p8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87"/>
            <p:cNvGrpSpPr/>
            <p:nvPr/>
          </p:nvGrpSpPr>
          <p:grpSpPr>
            <a:xfrm>
              <a:off x="3815519" y="4098388"/>
              <a:ext cx="147831" cy="291991"/>
              <a:chOff x="3527539" y="4476677"/>
              <a:chExt cx="159232" cy="314510"/>
            </a:xfrm>
          </p:grpSpPr>
          <p:sp>
            <p:nvSpPr>
              <p:cNvPr id="4788" name="Google Shape;4788;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87"/>
            <p:cNvGrpSpPr/>
            <p:nvPr/>
          </p:nvGrpSpPr>
          <p:grpSpPr>
            <a:xfrm>
              <a:off x="3511696" y="4098388"/>
              <a:ext cx="147831" cy="291991"/>
              <a:chOff x="3527539" y="4476677"/>
              <a:chExt cx="159232" cy="314510"/>
            </a:xfrm>
          </p:grpSpPr>
          <p:sp>
            <p:nvSpPr>
              <p:cNvPr id="4791" name="Google Shape;4791;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3" name="Google Shape;4793;p87"/>
            <p:cNvGrpSpPr/>
            <p:nvPr/>
          </p:nvGrpSpPr>
          <p:grpSpPr>
            <a:xfrm>
              <a:off x="3207874" y="4098388"/>
              <a:ext cx="147831" cy="291991"/>
              <a:chOff x="3527539" y="4476677"/>
              <a:chExt cx="159232" cy="314510"/>
            </a:xfrm>
          </p:grpSpPr>
          <p:sp>
            <p:nvSpPr>
              <p:cNvPr id="4794" name="Google Shape;4794;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6" name="Google Shape;4796;p87"/>
            <p:cNvGrpSpPr/>
            <p:nvPr/>
          </p:nvGrpSpPr>
          <p:grpSpPr>
            <a:xfrm>
              <a:off x="2933305" y="4097347"/>
              <a:ext cx="118572" cy="294074"/>
              <a:chOff x="3343310" y="4475555"/>
              <a:chExt cx="127717" cy="316753"/>
            </a:xfrm>
          </p:grpSpPr>
          <p:sp>
            <p:nvSpPr>
              <p:cNvPr id="4797" name="Google Shape;4797;p8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9" name="Google Shape;4799;p87"/>
          <p:cNvGrpSpPr/>
          <p:nvPr/>
        </p:nvGrpSpPr>
        <p:grpSpPr>
          <a:xfrm>
            <a:off x="4197138" y="963998"/>
            <a:ext cx="1430711" cy="751237"/>
            <a:chOff x="5159450" y="1919950"/>
            <a:chExt cx="1541050" cy="862500"/>
          </a:xfrm>
        </p:grpSpPr>
        <p:sp>
          <p:nvSpPr>
            <p:cNvPr id="4800" name="Google Shape;4800;p8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801" name="Google Shape;4801;p87"/>
            <p:cNvGrpSpPr/>
            <p:nvPr/>
          </p:nvGrpSpPr>
          <p:grpSpPr>
            <a:xfrm>
              <a:off x="5159450" y="1919950"/>
              <a:ext cx="1541050" cy="862500"/>
              <a:chOff x="5159450" y="1919950"/>
              <a:chExt cx="1541050" cy="862500"/>
            </a:xfrm>
          </p:grpSpPr>
          <p:cxnSp>
            <p:nvCxnSpPr>
              <p:cNvPr id="4802" name="Google Shape;4802;p8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803" name="Google Shape;4803;p8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804" name="Google Shape;4804;p87"/>
          <p:cNvGrpSpPr/>
          <p:nvPr/>
        </p:nvGrpSpPr>
        <p:grpSpPr>
          <a:xfrm>
            <a:off x="4245275" y="2227768"/>
            <a:ext cx="1334436" cy="967914"/>
            <a:chOff x="4294923" y="2439811"/>
            <a:chExt cx="1334436" cy="967914"/>
          </a:xfrm>
        </p:grpSpPr>
        <p:grpSp>
          <p:nvGrpSpPr>
            <p:cNvPr id="4805" name="Google Shape;4805;p87"/>
            <p:cNvGrpSpPr/>
            <p:nvPr/>
          </p:nvGrpSpPr>
          <p:grpSpPr>
            <a:xfrm>
              <a:off x="4960455" y="2469658"/>
              <a:ext cx="668904" cy="885524"/>
              <a:chOff x="4960455" y="2469658"/>
              <a:chExt cx="668904" cy="885524"/>
            </a:xfrm>
          </p:grpSpPr>
          <p:sp>
            <p:nvSpPr>
              <p:cNvPr id="4806" name="Google Shape;4806;p8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2" name="Google Shape;4812;p87"/>
            <p:cNvGrpSpPr/>
            <p:nvPr/>
          </p:nvGrpSpPr>
          <p:grpSpPr>
            <a:xfrm>
              <a:off x="4294923" y="2469658"/>
              <a:ext cx="668951" cy="885524"/>
              <a:chOff x="4294923" y="2469658"/>
              <a:chExt cx="668951" cy="885524"/>
            </a:xfrm>
          </p:grpSpPr>
          <p:sp>
            <p:nvSpPr>
              <p:cNvPr id="4813" name="Google Shape;4813;p8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9" name="Google Shape;4819;p8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87"/>
          <p:cNvGrpSpPr/>
          <p:nvPr/>
        </p:nvGrpSpPr>
        <p:grpSpPr>
          <a:xfrm>
            <a:off x="4231478" y="3282213"/>
            <a:ext cx="1430949" cy="897289"/>
            <a:chOff x="4351371" y="3547942"/>
            <a:chExt cx="1345130" cy="843475"/>
          </a:xfrm>
        </p:grpSpPr>
        <p:grpSp>
          <p:nvGrpSpPr>
            <p:cNvPr id="4821" name="Google Shape;4821;p87"/>
            <p:cNvGrpSpPr/>
            <p:nvPr/>
          </p:nvGrpSpPr>
          <p:grpSpPr>
            <a:xfrm>
              <a:off x="4351371" y="4209917"/>
              <a:ext cx="1345130" cy="181500"/>
              <a:chOff x="4351371" y="4209917"/>
              <a:chExt cx="1345130" cy="181500"/>
            </a:xfrm>
          </p:grpSpPr>
          <p:sp>
            <p:nvSpPr>
              <p:cNvPr id="4822" name="Google Shape;4822;p8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3" name="Google Shape;4823;p8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824" name="Google Shape;4824;p87"/>
            <p:cNvGrpSpPr/>
            <p:nvPr/>
          </p:nvGrpSpPr>
          <p:grpSpPr>
            <a:xfrm>
              <a:off x="4403010" y="3985221"/>
              <a:ext cx="1109518" cy="181500"/>
              <a:chOff x="4403010" y="3985221"/>
              <a:chExt cx="1109518" cy="181500"/>
            </a:xfrm>
          </p:grpSpPr>
          <p:sp>
            <p:nvSpPr>
              <p:cNvPr id="4825" name="Google Shape;4825;p8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6" name="Google Shape;4826;p8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827" name="Google Shape;4827;p87"/>
            <p:cNvGrpSpPr/>
            <p:nvPr/>
          </p:nvGrpSpPr>
          <p:grpSpPr>
            <a:xfrm>
              <a:off x="4618704" y="3766582"/>
              <a:ext cx="807858" cy="181500"/>
              <a:chOff x="4618704" y="3766582"/>
              <a:chExt cx="807858" cy="181500"/>
            </a:xfrm>
          </p:grpSpPr>
          <p:sp>
            <p:nvSpPr>
              <p:cNvPr id="4828" name="Google Shape;4828;p8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9" name="Google Shape;4829;p8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830" name="Google Shape;4830;p87"/>
            <p:cNvGrpSpPr/>
            <p:nvPr/>
          </p:nvGrpSpPr>
          <p:grpSpPr>
            <a:xfrm>
              <a:off x="4735238" y="3547942"/>
              <a:ext cx="462839" cy="181500"/>
              <a:chOff x="4735238" y="3547942"/>
              <a:chExt cx="462839" cy="181500"/>
            </a:xfrm>
          </p:grpSpPr>
          <p:sp>
            <p:nvSpPr>
              <p:cNvPr id="4831" name="Google Shape;4831;p8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2" name="Google Shape;4832;p8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833" name="Google Shape;4833;p87"/>
          <p:cNvGrpSpPr/>
          <p:nvPr/>
        </p:nvGrpSpPr>
        <p:grpSpPr>
          <a:xfrm>
            <a:off x="7407836" y="2217537"/>
            <a:ext cx="1020955" cy="928853"/>
            <a:chOff x="926675" y="238125"/>
            <a:chExt cx="5755100" cy="5232975"/>
          </a:xfrm>
        </p:grpSpPr>
        <p:sp>
          <p:nvSpPr>
            <p:cNvPr id="4834" name="Google Shape;4834;p8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87"/>
          <p:cNvGrpSpPr/>
          <p:nvPr/>
        </p:nvGrpSpPr>
        <p:grpSpPr>
          <a:xfrm>
            <a:off x="715210" y="2616272"/>
            <a:ext cx="1695374" cy="1560837"/>
            <a:chOff x="727421" y="2828315"/>
            <a:chExt cx="1695374" cy="1560837"/>
          </a:xfrm>
        </p:grpSpPr>
        <p:grpSp>
          <p:nvGrpSpPr>
            <p:cNvPr id="4839" name="Google Shape;4839;p87"/>
            <p:cNvGrpSpPr/>
            <p:nvPr/>
          </p:nvGrpSpPr>
          <p:grpSpPr>
            <a:xfrm>
              <a:off x="727421" y="2828315"/>
              <a:ext cx="1695374" cy="1560837"/>
              <a:chOff x="734799" y="2782450"/>
              <a:chExt cx="1571100" cy="1577400"/>
            </a:xfrm>
          </p:grpSpPr>
          <p:cxnSp>
            <p:nvCxnSpPr>
              <p:cNvPr id="4840" name="Google Shape;4840;p8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841" name="Google Shape;4841;p8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842" name="Google Shape;4842;p87"/>
            <p:cNvGrpSpPr/>
            <p:nvPr/>
          </p:nvGrpSpPr>
          <p:grpSpPr>
            <a:xfrm>
              <a:off x="819108" y="2882501"/>
              <a:ext cx="1556791" cy="1426186"/>
              <a:chOff x="819108" y="2882501"/>
              <a:chExt cx="1556791" cy="1426186"/>
            </a:xfrm>
          </p:grpSpPr>
          <p:grpSp>
            <p:nvGrpSpPr>
              <p:cNvPr id="4843" name="Google Shape;4843;p87"/>
              <p:cNvGrpSpPr/>
              <p:nvPr/>
            </p:nvGrpSpPr>
            <p:grpSpPr>
              <a:xfrm>
                <a:off x="819108" y="2882501"/>
                <a:ext cx="103104" cy="1426186"/>
                <a:chOff x="4674013" y="3100904"/>
                <a:chExt cx="122758" cy="1698043"/>
              </a:xfrm>
            </p:grpSpPr>
            <p:sp>
              <p:nvSpPr>
                <p:cNvPr id="4844" name="Google Shape;4844;p8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1" name="Google Shape;4851;p87"/>
              <p:cNvGrpSpPr/>
              <p:nvPr/>
            </p:nvGrpSpPr>
            <p:grpSpPr>
              <a:xfrm>
                <a:off x="1062475" y="2882501"/>
                <a:ext cx="103104" cy="1426186"/>
                <a:chOff x="4940438" y="3100904"/>
                <a:chExt cx="122758" cy="1698043"/>
              </a:xfrm>
            </p:grpSpPr>
            <p:sp>
              <p:nvSpPr>
                <p:cNvPr id="4852" name="Google Shape;4852;p8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87"/>
              <p:cNvGrpSpPr/>
              <p:nvPr/>
            </p:nvGrpSpPr>
            <p:grpSpPr>
              <a:xfrm>
                <a:off x="1299324" y="2882501"/>
                <a:ext cx="103104" cy="1426186"/>
                <a:chOff x="5206863" y="3100904"/>
                <a:chExt cx="122758" cy="1698043"/>
              </a:xfrm>
            </p:grpSpPr>
            <p:sp>
              <p:nvSpPr>
                <p:cNvPr id="4860" name="Google Shape;4860;p8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87"/>
              <p:cNvGrpSpPr/>
              <p:nvPr/>
            </p:nvGrpSpPr>
            <p:grpSpPr>
              <a:xfrm>
                <a:off x="1786057" y="2882501"/>
                <a:ext cx="103104" cy="1426186"/>
                <a:chOff x="6006138" y="3143629"/>
                <a:chExt cx="122758" cy="1698043"/>
              </a:xfrm>
            </p:grpSpPr>
            <p:sp>
              <p:nvSpPr>
                <p:cNvPr id="4868" name="Google Shape;4868;p8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5" name="Google Shape;4875;p87"/>
              <p:cNvGrpSpPr/>
              <p:nvPr/>
            </p:nvGrpSpPr>
            <p:grpSpPr>
              <a:xfrm>
                <a:off x="2029422" y="2882501"/>
                <a:ext cx="103104" cy="1426186"/>
                <a:chOff x="6805413" y="3100904"/>
                <a:chExt cx="122758" cy="1698043"/>
              </a:xfrm>
            </p:grpSpPr>
            <p:sp>
              <p:nvSpPr>
                <p:cNvPr id="4876" name="Google Shape;4876;p8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3" name="Google Shape;4883;p87"/>
              <p:cNvGrpSpPr/>
              <p:nvPr/>
            </p:nvGrpSpPr>
            <p:grpSpPr>
              <a:xfrm>
                <a:off x="2272795" y="2882501"/>
                <a:ext cx="103104" cy="1426186"/>
                <a:chOff x="5206863" y="3100904"/>
                <a:chExt cx="122758" cy="1698043"/>
              </a:xfrm>
            </p:grpSpPr>
            <p:sp>
              <p:nvSpPr>
                <p:cNvPr id="4884" name="Google Shape;4884;p8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1" name="Google Shape;4891;p87"/>
              <p:cNvGrpSpPr/>
              <p:nvPr/>
            </p:nvGrpSpPr>
            <p:grpSpPr>
              <a:xfrm>
                <a:off x="1542694" y="2882501"/>
                <a:ext cx="103104" cy="1426186"/>
                <a:chOff x="6006138" y="3143629"/>
                <a:chExt cx="122758" cy="1698043"/>
              </a:xfrm>
            </p:grpSpPr>
            <p:sp>
              <p:nvSpPr>
                <p:cNvPr id="4892" name="Google Shape;4892;p8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99" name="Google Shape;4899;p87"/>
          <p:cNvGrpSpPr/>
          <p:nvPr/>
        </p:nvGrpSpPr>
        <p:grpSpPr>
          <a:xfrm>
            <a:off x="5671260" y="3305994"/>
            <a:ext cx="2749952" cy="870677"/>
            <a:chOff x="238125" y="1725700"/>
            <a:chExt cx="7139025" cy="2260325"/>
          </a:xfrm>
        </p:grpSpPr>
        <p:sp>
          <p:nvSpPr>
            <p:cNvPr id="4900" name="Google Shape;4900;p8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8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87"/>
          <p:cNvGrpSpPr/>
          <p:nvPr/>
        </p:nvGrpSpPr>
        <p:grpSpPr>
          <a:xfrm>
            <a:off x="5941424" y="2247740"/>
            <a:ext cx="1105452" cy="916747"/>
            <a:chOff x="5249100" y="1210600"/>
            <a:chExt cx="3502700" cy="2904775"/>
          </a:xfrm>
        </p:grpSpPr>
        <p:sp>
          <p:nvSpPr>
            <p:cNvPr id="4911" name="Google Shape;4911;p8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5" name="Google Shape;4915;p8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916" name="Google Shape;4916;p8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917" name="Google Shape;4917;p8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918" name="Google Shape;4918;p8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919" name="Google Shape;4919;p8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0" name="Google Shape;4920;p87"/>
          <p:cNvGrpSpPr/>
          <p:nvPr/>
        </p:nvGrpSpPr>
        <p:grpSpPr>
          <a:xfrm>
            <a:off x="7123972" y="967158"/>
            <a:ext cx="1304650" cy="1124856"/>
            <a:chOff x="7287122" y="1165658"/>
            <a:chExt cx="1219413" cy="1051365"/>
          </a:xfrm>
        </p:grpSpPr>
        <p:grpSp>
          <p:nvGrpSpPr>
            <p:cNvPr id="4921" name="Google Shape;4921;p87"/>
            <p:cNvGrpSpPr/>
            <p:nvPr/>
          </p:nvGrpSpPr>
          <p:grpSpPr>
            <a:xfrm>
              <a:off x="7287122" y="1969723"/>
              <a:ext cx="1219413" cy="247300"/>
              <a:chOff x="7287122" y="1969723"/>
              <a:chExt cx="1219413" cy="247300"/>
            </a:xfrm>
          </p:grpSpPr>
          <p:sp>
            <p:nvSpPr>
              <p:cNvPr id="4922" name="Google Shape;4922;p8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3" name="Google Shape;4923;p87"/>
              <p:cNvGrpSpPr/>
              <p:nvPr/>
            </p:nvGrpSpPr>
            <p:grpSpPr>
              <a:xfrm>
                <a:off x="7287122" y="2063892"/>
                <a:ext cx="1151753" cy="73428"/>
                <a:chOff x="7287122" y="2063892"/>
                <a:chExt cx="1151753" cy="73428"/>
              </a:xfrm>
            </p:grpSpPr>
            <p:sp>
              <p:nvSpPr>
                <p:cNvPr id="4924" name="Google Shape;4924;p8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5" name="Google Shape;4925;p8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926" name="Google Shape;4926;p87"/>
            <p:cNvGrpSpPr/>
            <p:nvPr/>
          </p:nvGrpSpPr>
          <p:grpSpPr>
            <a:xfrm>
              <a:off x="7287122" y="1712201"/>
              <a:ext cx="1219403" cy="246767"/>
              <a:chOff x="7287122" y="1712201"/>
              <a:chExt cx="1219403" cy="246767"/>
            </a:xfrm>
          </p:grpSpPr>
          <p:sp>
            <p:nvSpPr>
              <p:cNvPr id="4927" name="Google Shape;4927;p8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8" name="Google Shape;4928;p87"/>
              <p:cNvGrpSpPr/>
              <p:nvPr/>
            </p:nvGrpSpPr>
            <p:grpSpPr>
              <a:xfrm>
                <a:off x="7287122" y="1842861"/>
                <a:ext cx="1005303" cy="73419"/>
                <a:chOff x="7287122" y="1842861"/>
                <a:chExt cx="1005303" cy="73419"/>
              </a:xfrm>
            </p:grpSpPr>
            <p:sp>
              <p:nvSpPr>
                <p:cNvPr id="4929" name="Google Shape;4929;p8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0" name="Google Shape;4930;p8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931" name="Google Shape;4931;p87"/>
            <p:cNvGrpSpPr/>
            <p:nvPr/>
          </p:nvGrpSpPr>
          <p:grpSpPr>
            <a:xfrm>
              <a:off x="7287122" y="1447520"/>
              <a:ext cx="1219403" cy="286667"/>
              <a:chOff x="7287122" y="1447520"/>
              <a:chExt cx="1219403" cy="286667"/>
            </a:xfrm>
          </p:grpSpPr>
          <p:sp>
            <p:nvSpPr>
              <p:cNvPr id="4932" name="Google Shape;4932;p8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3" name="Google Shape;4933;p87"/>
              <p:cNvGrpSpPr/>
              <p:nvPr/>
            </p:nvGrpSpPr>
            <p:grpSpPr>
              <a:xfrm>
                <a:off x="7287122" y="1581977"/>
                <a:ext cx="852803" cy="73428"/>
                <a:chOff x="7287122" y="1581977"/>
                <a:chExt cx="852803" cy="73428"/>
              </a:xfrm>
            </p:grpSpPr>
            <p:sp>
              <p:nvSpPr>
                <p:cNvPr id="4934" name="Google Shape;4934;p8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5" name="Google Shape;4935;p8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936" name="Google Shape;4936;p87"/>
            <p:cNvGrpSpPr/>
            <p:nvPr/>
          </p:nvGrpSpPr>
          <p:grpSpPr>
            <a:xfrm>
              <a:off x="7287122" y="1165658"/>
              <a:ext cx="1219403" cy="344253"/>
              <a:chOff x="7287122" y="1165658"/>
              <a:chExt cx="1219403" cy="344253"/>
            </a:xfrm>
          </p:grpSpPr>
          <p:sp>
            <p:nvSpPr>
              <p:cNvPr id="4937" name="Google Shape;4937;p8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8" name="Google Shape;4938;p87"/>
              <p:cNvGrpSpPr/>
              <p:nvPr/>
            </p:nvGrpSpPr>
            <p:grpSpPr>
              <a:xfrm>
                <a:off x="7287122" y="1341025"/>
                <a:ext cx="695703" cy="73419"/>
                <a:chOff x="7287122" y="1341025"/>
                <a:chExt cx="695703" cy="73419"/>
              </a:xfrm>
            </p:grpSpPr>
            <p:sp>
              <p:nvSpPr>
                <p:cNvPr id="4939" name="Google Shape;4939;p8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0" name="Google Shape;4940;p8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941" name="Google Shape;4941;p87"/>
          <p:cNvGrpSpPr/>
          <p:nvPr/>
        </p:nvGrpSpPr>
        <p:grpSpPr>
          <a:xfrm>
            <a:off x="5790464" y="973181"/>
            <a:ext cx="1397729" cy="1098540"/>
            <a:chOff x="5900602" y="1193063"/>
            <a:chExt cx="1299851" cy="1021707"/>
          </a:xfrm>
        </p:grpSpPr>
        <p:grpSp>
          <p:nvGrpSpPr>
            <p:cNvPr id="4942" name="Google Shape;4942;p87"/>
            <p:cNvGrpSpPr/>
            <p:nvPr/>
          </p:nvGrpSpPr>
          <p:grpSpPr>
            <a:xfrm>
              <a:off x="6520337" y="1193063"/>
              <a:ext cx="341815" cy="799959"/>
              <a:chOff x="6520337" y="1193063"/>
              <a:chExt cx="341815" cy="799959"/>
            </a:xfrm>
          </p:grpSpPr>
          <p:grpSp>
            <p:nvGrpSpPr>
              <p:cNvPr id="4943" name="Google Shape;4943;p87"/>
              <p:cNvGrpSpPr/>
              <p:nvPr/>
            </p:nvGrpSpPr>
            <p:grpSpPr>
              <a:xfrm>
                <a:off x="6520337" y="1589527"/>
                <a:ext cx="213950" cy="403494"/>
                <a:chOff x="6520337" y="1589527"/>
                <a:chExt cx="213950" cy="403494"/>
              </a:xfrm>
            </p:grpSpPr>
            <p:sp>
              <p:nvSpPr>
                <p:cNvPr id="4944" name="Google Shape;4944;p8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87"/>
              <p:cNvGrpSpPr/>
              <p:nvPr/>
            </p:nvGrpSpPr>
            <p:grpSpPr>
              <a:xfrm>
                <a:off x="6577204" y="1193063"/>
                <a:ext cx="284947" cy="464512"/>
                <a:chOff x="6577204" y="1193063"/>
                <a:chExt cx="284947" cy="464512"/>
              </a:xfrm>
            </p:grpSpPr>
            <p:sp>
              <p:nvSpPr>
                <p:cNvPr id="4947" name="Google Shape;4947;p8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8" name="Google Shape;4948;p8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949" name="Google Shape;4949;p87"/>
            <p:cNvGrpSpPr/>
            <p:nvPr/>
          </p:nvGrpSpPr>
          <p:grpSpPr>
            <a:xfrm>
              <a:off x="6238903" y="1193063"/>
              <a:ext cx="300475" cy="900152"/>
              <a:chOff x="6238903" y="1193063"/>
              <a:chExt cx="300475" cy="900152"/>
            </a:xfrm>
          </p:grpSpPr>
          <p:grpSp>
            <p:nvGrpSpPr>
              <p:cNvPr id="4950" name="Google Shape;4950;p87"/>
              <p:cNvGrpSpPr/>
              <p:nvPr/>
            </p:nvGrpSpPr>
            <p:grpSpPr>
              <a:xfrm>
                <a:off x="6290865" y="1489315"/>
                <a:ext cx="248514" cy="603900"/>
                <a:chOff x="6290865" y="1489315"/>
                <a:chExt cx="248514" cy="603900"/>
              </a:xfrm>
            </p:grpSpPr>
            <p:sp>
              <p:nvSpPr>
                <p:cNvPr id="4951" name="Google Shape;4951;p8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3" name="Google Shape;4953;p87"/>
              <p:cNvGrpSpPr/>
              <p:nvPr/>
            </p:nvGrpSpPr>
            <p:grpSpPr>
              <a:xfrm>
                <a:off x="6238903" y="1193063"/>
                <a:ext cx="284947" cy="333087"/>
                <a:chOff x="6238903" y="1193063"/>
                <a:chExt cx="284947" cy="333087"/>
              </a:xfrm>
            </p:grpSpPr>
            <p:sp>
              <p:nvSpPr>
                <p:cNvPr id="4954" name="Google Shape;4954;p8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5" name="Google Shape;4955;p8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956" name="Google Shape;4956;p87"/>
            <p:cNvGrpSpPr/>
            <p:nvPr/>
          </p:nvGrpSpPr>
          <p:grpSpPr>
            <a:xfrm>
              <a:off x="5900602" y="1193063"/>
              <a:ext cx="444345" cy="1021707"/>
              <a:chOff x="5900602" y="1193063"/>
              <a:chExt cx="444345" cy="1021707"/>
            </a:xfrm>
          </p:grpSpPr>
          <p:grpSp>
            <p:nvGrpSpPr>
              <p:cNvPr id="4957" name="Google Shape;4957;p87"/>
              <p:cNvGrpSpPr/>
              <p:nvPr/>
            </p:nvGrpSpPr>
            <p:grpSpPr>
              <a:xfrm>
                <a:off x="6046501" y="1367785"/>
                <a:ext cx="298446" cy="846986"/>
                <a:chOff x="6046501" y="1367785"/>
                <a:chExt cx="298446" cy="846986"/>
              </a:xfrm>
            </p:grpSpPr>
            <p:sp>
              <p:nvSpPr>
                <p:cNvPr id="4958" name="Google Shape;4958;p8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87"/>
              <p:cNvGrpSpPr/>
              <p:nvPr/>
            </p:nvGrpSpPr>
            <p:grpSpPr>
              <a:xfrm>
                <a:off x="5900602" y="1193063"/>
                <a:ext cx="284947" cy="182312"/>
                <a:chOff x="5900602" y="1193063"/>
                <a:chExt cx="284947" cy="182312"/>
              </a:xfrm>
            </p:grpSpPr>
            <p:sp>
              <p:nvSpPr>
                <p:cNvPr id="4961" name="Google Shape;4961;p8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2" name="Google Shape;4962;p8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963" name="Google Shape;4963;p87"/>
            <p:cNvGrpSpPr/>
            <p:nvPr/>
          </p:nvGrpSpPr>
          <p:grpSpPr>
            <a:xfrm>
              <a:off x="6738300" y="1193063"/>
              <a:ext cx="462153" cy="707634"/>
              <a:chOff x="6738300" y="1193063"/>
              <a:chExt cx="462153" cy="707634"/>
            </a:xfrm>
          </p:grpSpPr>
          <p:grpSp>
            <p:nvGrpSpPr>
              <p:cNvPr id="4964" name="Google Shape;4964;p87"/>
              <p:cNvGrpSpPr/>
              <p:nvPr/>
            </p:nvGrpSpPr>
            <p:grpSpPr>
              <a:xfrm>
                <a:off x="6915505" y="1193063"/>
                <a:ext cx="284947" cy="597387"/>
                <a:chOff x="6915505" y="1193063"/>
                <a:chExt cx="284947" cy="597387"/>
              </a:xfrm>
            </p:grpSpPr>
            <p:sp>
              <p:nvSpPr>
                <p:cNvPr id="4965" name="Google Shape;4965;p8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6" name="Google Shape;4966;p8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967" name="Google Shape;4967;p87"/>
              <p:cNvGrpSpPr/>
              <p:nvPr/>
            </p:nvGrpSpPr>
            <p:grpSpPr>
              <a:xfrm>
                <a:off x="6738300" y="1684725"/>
                <a:ext cx="230066" cy="215971"/>
                <a:chOff x="6738300" y="1684725"/>
                <a:chExt cx="230066" cy="215971"/>
              </a:xfrm>
            </p:grpSpPr>
            <p:sp>
              <p:nvSpPr>
                <p:cNvPr id="4968" name="Google Shape;4968;p8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973" name="Shape 4973"/>
        <p:cNvGrpSpPr/>
        <p:nvPr/>
      </p:nvGrpSpPr>
      <p:grpSpPr>
        <a:xfrm>
          <a:off x="0" y="0"/>
          <a:ext cx="0" cy="0"/>
          <a:chOff x="0" y="0"/>
          <a:chExt cx="0" cy="0"/>
        </a:xfrm>
      </p:grpSpPr>
      <p:grpSp>
        <p:nvGrpSpPr>
          <p:cNvPr id="4974" name="Google Shape;4974;p88"/>
          <p:cNvGrpSpPr/>
          <p:nvPr/>
        </p:nvGrpSpPr>
        <p:grpSpPr>
          <a:xfrm>
            <a:off x="821785" y="2307635"/>
            <a:ext cx="339235" cy="298186"/>
            <a:chOff x="898875" y="244725"/>
            <a:chExt cx="481800" cy="423500"/>
          </a:xfrm>
        </p:grpSpPr>
        <p:sp>
          <p:nvSpPr>
            <p:cNvPr id="4975" name="Google Shape;4975;p8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8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8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8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8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8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1" name="Google Shape;4981;p88"/>
          <p:cNvGrpSpPr/>
          <p:nvPr/>
        </p:nvGrpSpPr>
        <p:grpSpPr>
          <a:xfrm>
            <a:off x="1260167" y="2287103"/>
            <a:ext cx="298169" cy="339253"/>
            <a:chOff x="1529350" y="258825"/>
            <a:chExt cx="423475" cy="481825"/>
          </a:xfrm>
        </p:grpSpPr>
        <p:sp>
          <p:nvSpPr>
            <p:cNvPr id="4982" name="Google Shape;4982;p8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3" name="Google Shape;4983;p8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4" name="Google Shape;4984;p88"/>
          <p:cNvGrpSpPr/>
          <p:nvPr/>
        </p:nvGrpSpPr>
        <p:grpSpPr>
          <a:xfrm>
            <a:off x="2102437" y="2287102"/>
            <a:ext cx="298169" cy="339253"/>
            <a:chOff x="2707500" y="249400"/>
            <a:chExt cx="423475" cy="481825"/>
          </a:xfrm>
        </p:grpSpPr>
        <p:sp>
          <p:nvSpPr>
            <p:cNvPr id="4985" name="Google Shape;4985;p8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8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7" name="Google Shape;4987;p88"/>
          <p:cNvGrpSpPr/>
          <p:nvPr/>
        </p:nvGrpSpPr>
        <p:grpSpPr>
          <a:xfrm>
            <a:off x="2516052" y="2287428"/>
            <a:ext cx="305386" cy="338602"/>
            <a:chOff x="3300325" y="249875"/>
            <a:chExt cx="433725" cy="480900"/>
          </a:xfrm>
        </p:grpSpPr>
        <p:sp>
          <p:nvSpPr>
            <p:cNvPr id="4988" name="Google Shape;4988;p8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8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0" name="Google Shape;4990;p8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1" name="Google Shape;4991;p8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8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8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4" name="Google Shape;4994;p88"/>
          <p:cNvGrpSpPr/>
          <p:nvPr/>
        </p:nvGrpSpPr>
        <p:grpSpPr>
          <a:xfrm>
            <a:off x="1653142" y="2367273"/>
            <a:ext cx="340890" cy="178912"/>
            <a:chOff x="2084325" y="363300"/>
            <a:chExt cx="484150" cy="254100"/>
          </a:xfrm>
        </p:grpSpPr>
        <p:sp>
          <p:nvSpPr>
            <p:cNvPr id="4995" name="Google Shape;4995;p8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6" name="Google Shape;4996;p8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7" name="Google Shape;4997;p88"/>
          <p:cNvGrpSpPr/>
          <p:nvPr/>
        </p:nvGrpSpPr>
        <p:grpSpPr>
          <a:xfrm>
            <a:off x="2905137" y="2287349"/>
            <a:ext cx="352349" cy="338760"/>
            <a:chOff x="3854700" y="249750"/>
            <a:chExt cx="500425" cy="481125"/>
          </a:xfrm>
        </p:grpSpPr>
        <p:sp>
          <p:nvSpPr>
            <p:cNvPr id="4998" name="Google Shape;4998;p8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9" name="Google Shape;4999;p8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0" name="Google Shape;5000;p8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1" name="Google Shape;5001;p8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2" name="Google Shape;5002;p8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3" name="Google Shape;5003;p8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4" name="Google Shape;5004;p8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8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6" name="Google Shape;5006;p88"/>
          <p:cNvGrpSpPr/>
          <p:nvPr/>
        </p:nvGrpSpPr>
        <p:grpSpPr>
          <a:xfrm>
            <a:off x="3323126" y="2287349"/>
            <a:ext cx="352349" cy="338760"/>
            <a:chOff x="4447550" y="249750"/>
            <a:chExt cx="500425" cy="481125"/>
          </a:xfrm>
        </p:grpSpPr>
        <p:sp>
          <p:nvSpPr>
            <p:cNvPr id="5007" name="Google Shape;5007;p8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8" name="Google Shape;5008;p8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9" name="Google Shape;5009;p88"/>
          <p:cNvGrpSpPr/>
          <p:nvPr/>
        </p:nvGrpSpPr>
        <p:grpSpPr>
          <a:xfrm>
            <a:off x="3752328" y="2287102"/>
            <a:ext cx="339253" cy="339253"/>
            <a:chOff x="5049725" y="249400"/>
            <a:chExt cx="481825" cy="481825"/>
          </a:xfrm>
        </p:grpSpPr>
        <p:sp>
          <p:nvSpPr>
            <p:cNvPr id="5010" name="Google Shape;5010;p8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1" name="Google Shape;5011;p8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2" name="Google Shape;5012;p88"/>
          <p:cNvGrpSpPr/>
          <p:nvPr/>
        </p:nvGrpSpPr>
        <p:grpSpPr>
          <a:xfrm>
            <a:off x="4166269" y="2287102"/>
            <a:ext cx="339253" cy="339253"/>
            <a:chOff x="5660400" y="238125"/>
            <a:chExt cx="481825" cy="481825"/>
          </a:xfrm>
        </p:grpSpPr>
        <p:sp>
          <p:nvSpPr>
            <p:cNvPr id="5013" name="Google Shape;5013;p8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4" name="Google Shape;5014;p8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5" name="Google Shape;5015;p88"/>
          <p:cNvGrpSpPr/>
          <p:nvPr/>
        </p:nvGrpSpPr>
        <p:grpSpPr>
          <a:xfrm>
            <a:off x="4582955" y="2287102"/>
            <a:ext cx="339253" cy="339253"/>
            <a:chOff x="6235400" y="249400"/>
            <a:chExt cx="481825" cy="481825"/>
          </a:xfrm>
        </p:grpSpPr>
        <p:sp>
          <p:nvSpPr>
            <p:cNvPr id="5016" name="Google Shape;5016;p8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7" name="Google Shape;5017;p8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8" name="Google Shape;5018;p8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8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8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1" name="Google Shape;5021;p88"/>
          <p:cNvGrpSpPr/>
          <p:nvPr/>
        </p:nvGrpSpPr>
        <p:grpSpPr>
          <a:xfrm>
            <a:off x="821301" y="2731810"/>
            <a:ext cx="340204" cy="298116"/>
            <a:chOff x="899850" y="871450"/>
            <a:chExt cx="483175" cy="423400"/>
          </a:xfrm>
        </p:grpSpPr>
        <p:sp>
          <p:nvSpPr>
            <p:cNvPr id="5022" name="Google Shape;5022;p8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3" name="Google Shape;5023;p8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4" name="Google Shape;5024;p8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5" name="Google Shape;5025;p8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26" name="Google Shape;5026;p88"/>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27" name="Google Shape;5027;p88"/>
          <p:cNvGrpSpPr/>
          <p:nvPr/>
        </p:nvGrpSpPr>
        <p:grpSpPr>
          <a:xfrm>
            <a:off x="1653301" y="2711232"/>
            <a:ext cx="340573" cy="339271"/>
            <a:chOff x="2085450" y="842250"/>
            <a:chExt cx="483700" cy="481850"/>
          </a:xfrm>
        </p:grpSpPr>
        <p:sp>
          <p:nvSpPr>
            <p:cNvPr id="5028" name="Google Shape;5028;p8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9" name="Google Shape;5029;p8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0" name="Google Shape;5030;p8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1" name="Google Shape;5031;p88"/>
          <p:cNvGrpSpPr/>
          <p:nvPr/>
        </p:nvGrpSpPr>
        <p:grpSpPr>
          <a:xfrm>
            <a:off x="2081868" y="2711241"/>
            <a:ext cx="339306" cy="339253"/>
            <a:chOff x="2685825" y="840375"/>
            <a:chExt cx="481900" cy="481825"/>
          </a:xfrm>
        </p:grpSpPr>
        <p:sp>
          <p:nvSpPr>
            <p:cNvPr id="5032" name="Google Shape;5032;p8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3" name="Google Shape;5033;p8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4" name="Google Shape;5034;p88"/>
          <p:cNvGrpSpPr/>
          <p:nvPr/>
        </p:nvGrpSpPr>
        <p:grpSpPr>
          <a:xfrm>
            <a:off x="2493529" y="2710924"/>
            <a:ext cx="350431" cy="339887"/>
            <a:chOff x="3270675" y="841800"/>
            <a:chExt cx="497700" cy="482725"/>
          </a:xfrm>
        </p:grpSpPr>
        <p:sp>
          <p:nvSpPr>
            <p:cNvPr id="5035" name="Google Shape;5035;p8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6" name="Google Shape;5036;p8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7" name="Google Shape;5037;p8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38" name="Google Shape;5038;p88"/>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39" name="Google Shape;5039;p88"/>
          <p:cNvGrpSpPr/>
          <p:nvPr/>
        </p:nvGrpSpPr>
        <p:grpSpPr>
          <a:xfrm>
            <a:off x="3329675" y="2731783"/>
            <a:ext cx="339253" cy="298169"/>
            <a:chOff x="4467200" y="877100"/>
            <a:chExt cx="481825" cy="423475"/>
          </a:xfrm>
        </p:grpSpPr>
        <p:sp>
          <p:nvSpPr>
            <p:cNvPr id="5040" name="Google Shape;5040;p8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1" name="Google Shape;5041;p8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2" name="Google Shape;5042;p8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3" name="Google Shape;5043;p8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4" name="Google Shape;5044;p88"/>
          <p:cNvGrpSpPr/>
          <p:nvPr/>
        </p:nvGrpSpPr>
        <p:grpSpPr>
          <a:xfrm>
            <a:off x="3744565" y="2711232"/>
            <a:ext cx="354778" cy="339271"/>
            <a:chOff x="5045500" y="842250"/>
            <a:chExt cx="503875" cy="481850"/>
          </a:xfrm>
        </p:grpSpPr>
        <p:sp>
          <p:nvSpPr>
            <p:cNvPr id="5045" name="Google Shape;5045;p8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6" name="Google Shape;5046;p8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7" name="Google Shape;5047;p88"/>
          <p:cNvGrpSpPr/>
          <p:nvPr/>
        </p:nvGrpSpPr>
        <p:grpSpPr>
          <a:xfrm>
            <a:off x="4167413" y="2737451"/>
            <a:ext cx="336965" cy="286833"/>
            <a:chOff x="5645200" y="879425"/>
            <a:chExt cx="478575" cy="407375"/>
          </a:xfrm>
        </p:grpSpPr>
        <p:sp>
          <p:nvSpPr>
            <p:cNvPr id="5048" name="Google Shape;5048;p8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9" name="Google Shape;5049;p8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8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1" name="Google Shape;5051;p8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2" name="Google Shape;5052;p8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3" name="Google Shape;5053;p8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4" name="Google Shape;5054;p88"/>
          <p:cNvGrpSpPr/>
          <p:nvPr/>
        </p:nvGrpSpPr>
        <p:grpSpPr>
          <a:xfrm>
            <a:off x="4603488" y="2711241"/>
            <a:ext cx="298186" cy="339253"/>
            <a:chOff x="6264525" y="842250"/>
            <a:chExt cx="423500" cy="481825"/>
          </a:xfrm>
        </p:grpSpPr>
        <p:sp>
          <p:nvSpPr>
            <p:cNvPr id="5055" name="Google Shape;5055;p8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6" name="Google Shape;5056;p8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7" name="Google Shape;5057;p8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8" name="Google Shape;5058;p8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8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0" name="Google Shape;5060;p8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1" name="Google Shape;5061;p8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2" name="Google Shape;5062;p88"/>
          <p:cNvGrpSpPr/>
          <p:nvPr/>
        </p:nvGrpSpPr>
        <p:grpSpPr>
          <a:xfrm>
            <a:off x="821776" y="3125895"/>
            <a:ext cx="339253" cy="339253"/>
            <a:chOff x="900750" y="1436075"/>
            <a:chExt cx="481825" cy="481825"/>
          </a:xfrm>
        </p:grpSpPr>
        <p:sp>
          <p:nvSpPr>
            <p:cNvPr id="5063" name="Google Shape;5063;p8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4" name="Google Shape;5064;p8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5" name="Google Shape;5065;p8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6" name="Google Shape;5066;p8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7" name="Google Shape;5067;p88"/>
          <p:cNvGrpSpPr/>
          <p:nvPr/>
        </p:nvGrpSpPr>
        <p:grpSpPr>
          <a:xfrm>
            <a:off x="1239624" y="3186183"/>
            <a:ext cx="339253" cy="218676"/>
            <a:chOff x="1492675" y="1520750"/>
            <a:chExt cx="481825" cy="310575"/>
          </a:xfrm>
        </p:grpSpPr>
        <p:sp>
          <p:nvSpPr>
            <p:cNvPr id="5068" name="Google Shape;5068;p8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9" name="Google Shape;5069;p8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0" name="Google Shape;5070;p88"/>
          <p:cNvGrpSpPr/>
          <p:nvPr/>
        </p:nvGrpSpPr>
        <p:grpSpPr>
          <a:xfrm>
            <a:off x="1647421" y="3125877"/>
            <a:ext cx="352332" cy="339288"/>
            <a:chOff x="2071000" y="1435025"/>
            <a:chExt cx="500400" cy="481875"/>
          </a:xfrm>
        </p:grpSpPr>
        <p:sp>
          <p:nvSpPr>
            <p:cNvPr id="5071" name="Google Shape;5071;p8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2" name="Google Shape;5072;p8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3" name="Google Shape;5073;p8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4" name="Google Shape;5074;p88"/>
          <p:cNvGrpSpPr/>
          <p:nvPr/>
        </p:nvGrpSpPr>
        <p:grpSpPr>
          <a:xfrm>
            <a:off x="2075584" y="3146709"/>
            <a:ext cx="351874" cy="297623"/>
            <a:chOff x="2678350" y="1464650"/>
            <a:chExt cx="499750" cy="422700"/>
          </a:xfrm>
        </p:grpSpPr>
        <p:sp>
          <p:nvSpPr>
            <p:cNvPr id="5075" name="Google Shape;5075;p8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6" name="Google Shape;5076;p8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7" name="Google Shape;5077;p8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8" name="Google Shape;5078;p88"/>
          <p:cNvGrpSpPr/>
          <p:nvPr/>
        </p:nvGrpSpPr>
        <p:grpSpPr>
          <a:xfrm>
            <a:off x="2499118" y="3125895"/>
            <a:ext cx="339253" cy="339253"/>
            <a:chOff x="3271200" y="1435075"/>
            <a:chExt cx="481825" cy="481825"/>
          </a:xfrm>
        </p:grpSpPr>
        <p:sp>
          <p:nvSpPr>
            <p:cNvPr id="5079" name="Google Shape;5079;p8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0" name="Google Shape;5080;p8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1" name="Google Shape;5081;p88"/>
          <p:cNvGrpSpPr/>
          <p:nvPr/>
        </p:nvGrpSpPr>
        <p:grpSpPr>
          <a:xfrm>
            <a:off x="2909591" y="3125877"/>
            <a:ext cx="343442" cy="339288"/>
            <a:chOff x="3858100" y="1435075"/>
            <a:chExt cx="487775" cy="481875"/>
          </a:xfrm>
        </p:grpSpPr>
        <p:sp>
          <p:nvSpPr>
            <p:cNvPr id="5082" name="Google Shape;5082;p8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3" name="Google Shape;5083;p8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4" name="Google Shape;5084;p8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8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6" name="Google Shape;5086;p8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7" name="Google Shape;5087;p88"/>
          <p:cNvGrpSpPr/>
          <p:nvPr/>
        </p:nvGrpSpPr>
        <p:grpSpPr>
          <a:xfrm>
            <a:off x="3329674" y="3125895"/>
            <a:ext cx="339253" cy="339253"/>
            <a:chOff x="4456875" y="1435075"/>
            <a:chExt cx="481825" cy="481825"/>
          </a:xfrm>
        </p:grpSpPr>
        <p:sp>
          <p:nvSpPr>
            <p:cNvPr id="5088" name="Google Shape;5088;p8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9" name="Google Shape;5089;p8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0" name="Google Shape;5090;p8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1" name="Google Shape;5091;p8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2" name="Google Shape;5092;p8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3" name="Google Shape;5093;p8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4" name="Google Shape;5094;p8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5" name="Google Shape;5095;p8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6" name="Google Shape;5096;p8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7" name="Google Shape;5097;p8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8" name="Google Shape;5098;p8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9" name="Google Shape;5099;p8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0" name="Google Shape;5100;p8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1" name="Google Shape;5101;p8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2" name="Google Shape;5102;p8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3" name="Google Shape;5103;p8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4" name="Google Shape;5104;p8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5" name="Google Shape;5105;p8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6" name="Google Shape;5106;p8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7" name="Google Shape;5107;p88"/>
          <p:cNvGrpSpPr/>
          <p:nvPr/>
        </p:nvGrpSpPr>
        <p:grpSpPr>
          <a:xfrm>
            <a:off x="3750665" y="3125886"/>
            <a:ext cx="342580" cy="339271"/>
            <a:chOff x="5049725" y="1435050"/>
            <a:chExt cx="486550" cy="481850"/>
          </a:xfrm>
        </p:grpSpPr>
        <p:sp>
          <p:nvSpPr>
            <p:cNvPr id="5108" name="Google Shape;5108;p8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9" name="Google Shape;5109;p8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0" name="Google Shape;5110;p8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1" name="Google Shape;5111;p8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2" name="Google Shape;5112;p88"/>
          <p:cNvGrpSpPr/>
          <p:nvPr/>
        </p:nvGrpSpPr>
        <p:grpSpPr>
          <a:xfrm>
            <a:off x="4166216" y="3125895"/>
            <a:ext cx="339359" cy="339253"/>
            <a:chOff x="5642475" y="1435075"/>
            <a:chExt cx="481975" cy="481825"/>
          </a:xfrm>
        </p:grpSpPr>
        <p:sp>
          <p:nvSpPr>
            <p:cNvPr id="5113" name="Google Shape;5113;p8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4" name="Google Shape;5114;p8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5" name="Google Shape;5115;p8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6" name="Google Shape;5116;p88"/>
          <p:cNvGrpSpPr/>
          <p:nvPr/>
        </p:nvGrpSpPr>
        <p:grpSpPr>
          <a:xfrm>
            <a:off x="4580702" y="3125886"/>
            <a:ext cx="343759" cy="339271"/>
            <a:chOff x="6232000" y="1435050"/>
            <a:chExt cx="488225" cy="481850"/>
          </a:xfrm>
        </p:grpSpPr>
        <p:sp>
          <p:nvSpPr>
            <p:cNvPr id="5117" name="Google Shape;5117;p8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8" name="Google Shape;5118;p8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9" name="Google Shape;5119;p8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0" name="Google Shape;5120;p8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1" name="Google Shape;5121;p8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2" name="Google Shape;5122;p88"/>
          <p:cNvGrpSpPr/>
          <p:nvPr/>
        </p:nvGrpSpPr>
        <p:grpSpPr>
          <a:xfrm>
            <a:off x="841438" y="3539545"/>
            <a:ext cx="299929" cy="337792"/>
            <a:chOff x="924450" y="2028975"/>
            <a:chExt cx="425975" cy="479750"/>
          </a:xfrm>
        </p:grpSpPr>
        <p:sp>
          <p:nvSpPr>
            <p:cNvPr id="5123" name="Google Shape;5123;p8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4" name="Google Shape;5124;p8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5" name="Google Shape;5125;p8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6" name="Google Shape;5126;p88"/>
          <p:cNvGrpSpPr/>
          <p:nvPr/>
        </p:nvGrpSpPr>
        <p:grpSpPr>
          <a:xfrm>
            <a:off x="1653934" y="3559347"/>
            <a:ext cx="339306" cy="298186"/>
            <a:chOff x="2085450" y="2057100"/>
            <a:chExt cx="481900" cy="423500"/>
          </a:xfrm>
        </p:grpSpPr>
        <p:sp>
          <p:nvSpPr>
            <p:cNvPr id="5127" name="Google Shape;5127;p8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8" name="Google Shape;5128;p8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9" name="Google Shape;5129;p8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0" name="Google Shape;5130;p88"/>
          <p:cNvGrpSpPr/>
          <p:nvPr/>
        </p:nvGrpSpPr>
        <p:grpSpPr>
          <a:xfrm>
            <a:off x="2081868" y="3582592"/>
            <a:ext cx="339306" cy="251698"/>
            <a:chOff x="2678275" y="2090100"/>
            <a:chExt cx="481900" cy="357475"/>
          </a:xfrm>
        </p:grpSpPr>
        <p:sp>
          <p:nvSpPr>
            <p:cNvPr id="5131" name="Google Shape;5131;p8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2" name="Google Shape;5132;p8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3" name="Google Shape;5133;p8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4" name="Google Shape;5134;p8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5" name="Google Shape;5135;p8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6" name="Google Shape;5136;p88"/>
          <p:cNvGrpSpPr/>
          <p:nvPr/>
        </p:nvGrpSpPr>
        <p:grpSpPr>
          <a:xfrm>
            <a:off x="2559072" y="3594790"/>
            <a:ext cx="219345" cy="227301"/>
            <a:chOff x="3357325" y="2093500"/>
            <a:chExt cx="311525" cy="322825"/>
          </a:xfrm>
        </p:grpSpPr>
        <p:sp>
          <p:nvSpPr>
            <p:cNvPr id="5137" name="Google Shape;5137;p8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8" name="Google Shape;5138;p8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9" name="Google Shape;5139;p8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40" name="Google Shape;5140;p88"/>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41" name="Google Shape;5141;p88"/>
          <p:cNvGrpSpPr/>
          <p:nvPr/>
        </p:nvGrpSpPr>
        <p:grpSpPr>
          <a:xfrm>
            <a:off x="3353262" y="3538814"/>
            <a:ext cx="292078" cy="339253"/>
            <a:chOff x="4492800" y="2027925"/>
            <a:chExt cx="414825" cy="481825"/>
          </a:xfrm>
        </p:grpSpPr>
        <p:sp>
          <p:nvSpPr>
            <p:cNvPr id="5142" name="Google Shape;5142;p8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3" name="Google Shape;5143;p8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4" name="Google Shape;5144;p88"/>
          <p:cNvGrpSpPr/>
          <p:nvPr/>
        </p:nvGrpSpPr>
        <p:grpSpPr>
          <a:xfrm>
            <a:off x="3752354" y="3538805"/>
            <a:ext cx="339200" cy="339271"/>
            <a:chOff x="5049725" y="2027900"/>
            <a:chExt cx="481750" cy="481850"/>
          </a:xfrm>
        </p:grpSpPr>
        <p:sp>
          <p:nvSpPr>
            <p:cNvPr id="5145" name="Google Shape;5145;p8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6" name="Google Shape;5146;p8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7" name="Google Shape;5147;p8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8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9" name="Google Shape;5149;p8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0" name="Google Shape;5150;p8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1" name="Google Shape;5151;p8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8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3" name="Google Shape;5153;p88"/>
          <p:cNvGrpSpPr/>
          <p:nvPr/>
        </p:nvGrpSpPr>
        <p:grpSpPr>
          <a:xfrm>
            <a:off x="4225950" y="3538893"/>
            <a:ext cx="219890" cy="339095"/>
            <a:chOff x="5726350" y="2028150"/>
            <a:chExt cx="312300" cy="481600"/>
          </a:xfrm>
        </p:grpSpPr>
        <p:sp>
          <p:nvSpPr>
            <p:cNvPr id="5154" name="Google Shape;5154;p8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8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6" name="Google Shape;5156;p8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7" name="Google Shape;5157;p88"/>
          <p:cNvGrpSpPr/>
          <p:nvPr/>
        </p:nvGrpSpPr>
        <p:grpSpPr>
          <a:xfrm>
            <a:off x="4586141" y="3542000"/>
            <a:ext cx="332881" cy="332881"/>
            <a:chOff x="6239925" y="2032450"/>
            <a:chExt cx="472775" cy="472775"/>
          </a:xfrm>
        </p:grpSpPr>
        <p:sp>
          <p:nvSpPr>
            <p:cNvPr id="5158" name="Google Shape;5158;p8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9" name="Google Shape;5159;p8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0" name="Google Shape;5160;p88"/>
          <p:cNvGrpSpPr/>
          <p:nvPr/>
        </p:nvGrpSpPr>
        <p:grpSpPr>
          <a:xfrm>
            <a:off x="5035233" y="2364092"/>
            <a:ext cx="334641" cy="185425"/>
            <a:chOff x="903075" y="2730000"/>
            <a:chExt cx="475275" cy="263350"/>
          </a:xfrm>
        </p:grpSpPr>
        <p:sp>
          <p:nvSpPr>
            <p:cNvPr id="5161" name="Google Shape;5161;p8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8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3" name="Google Shape;5163;p8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4" name="Google Shape;5164;p88"/>
          <p:cNvGrpSpPr/>
          <p:nvPr/>
        </p:nvGrpSpPr>
        <p:grpSpPr>
          <a:xfrm>
            <a:off x="1239624" y="3538814"/>
            <a:ext cx="339253" cy="339253"/>
            <a:chOff x="1492675" y="2027925"/>
            <a:chExt cx="481825" cy="481825"/>
          </a:xfrm>
        </p:grpSpPr>
        <p:sp>
          <p:nvSpPr>
            <p:cNvPr id="5165" name="Google Shape;5165;p8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8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7" name="Google Shape;5167;p8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8" name="Google Shape;5168;p8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9" name="Google Shape;5169;p8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0" name="Google Shape;5170;p88"/>
          <p:cNvGrpSpPr/>
          <p:nvPr/>
        </p:nvGrpSpPr>
        <p:grpSpPr>
          <a:xfrm>
            <a:off x="5466000" y="2287178"/>
            <a:ext cx="339253" cy="339253"/>
            <a:chOff x="1492675" y="2620775"/>
            <a:chExt cx="481825" cy="481825"/>
          </a:xfrm>
        </p:grpSpPr>
        <p:sp>
          <p:nvSpPr>
            <p:cNvPr id="5171" name="Google Shape;5171;p8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2" name="Google Shape;5172;p8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73" name="Google Shape;5173;p88"/>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74" name="Google Shape;5174;p88"/>
          <p:cNvGrpSpPr/>
          <p:nvPr/>
        </p:nvGrpSpPr>
        <p:grpSpPr>
          <a:xfrm>
            <a:off x="6289754" y="2303161"/>
            <a:ext cx="333585" cy="307287"/>
            <a:chOff x="2682350" y="2643425"/>
            <a:chExt cx="473775" cy="436425"/>
          </a:xfrm>
        </p:grpSpPr>
        <p:sp>
          <p:nvSpPr>
            <p:cNvPr id="5175" name="Google Shape;5175;p8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6" name="Google Shape;5176;p8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7" name="Google Shape;5177;p8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8" name="Google Shape;5178;p8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9" name="Google Shape;5179;p8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0" name="Google Shape;5180;p8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8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2" name="Google Shape;5182;p88"/>
          <p:cNvGrpSpPr/>
          <p:nvPr/>
        </p:nvGrpSpPr>
        <p:grpSpPr>
          <a:xfrm>
            <a:off x="6755243" y="2287178"/>
            <a:ext cx="238531" cy="339253"/>
            <a:chOff x="3342725" y="2620775"/>
            <a:chExt cx="338775" cy="481825"/>
          </a:xfrm>
        </p:grpSpPr>
        <p:sp>
          <p:nvSpPr>
            <p:cNvPr id="5183" name="Google Shape;5183;p8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8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8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6" name="Google Shape;5186;p88"/>
          <p:cNvGrpSpPr/>
          <p:nvPr/>
        </p:nvGrpSpPr>
        <p:grpSpPr>
          <a:xfrm>
            <a:off x="7148994" y="2287178"/>
            <a:ext cx="278296" cy="339253"/>
            <a:chOff x="3907325" y="2620775"/>
            <a:chExt cx="395250" cy="481825"/>
          </a:xfrm>
        </p:grpSpPr>
        <p:sp>
          <p:nvSpPr>
            <p:cNvPr id="5187" name="Google Shape;5187;p8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8" name="Google Shape;5188;p8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8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8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1" name="Google Shape;5191;p88"/>
          <p:cNvGrpSpPr/>
          <p:nvPr/>
        </p:nvGrpSpPr>
        <p:grpSpPr>
          <a:xfrm>
            <a:off x="7542181" y="2297783"/>
            <a:ext cx="339253" cy="318042"/>
            <a:chOff x="4456875" y="2635825"/>
            <a:chExt cx="481825" cy="451700"/>
          </a:xfrm>
        </p:grpSpPr>
        <p:sp>
          <p:nvSpPr>
            <p:cNvPr id="5192" name="Google Shape;5192;p8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3" name="Google Shape;5193;p8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4" name="Google Shape;5194;p8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5" name="Google Shape;5195;p8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6" name="Google Shape;5196;p8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7" name="Google Shape;5197;p8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8" name="Google Shape;5198;p88"/>
          <p:cNvGrpSpPr/>
          <p:nvPr/>
        </p:nvGrpSpPr>
        <p:grpSpPr>
          <a:xfrm>
            <a:off x="7967105" y="2297783"/>
            <a:ext cx="339253" cy="318042"/>
            <a:chOff x="5049725" y="2635825"/>
            <a:chExt cx="481825" cy="451700"/>
          </a:xfrm>
        </p:grpSpPr>
        <p:sp>
          <p:nvSpPr>
            <p:cNvPr id="5199" name="Google Shape;5199;p8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0" name="Google Shape;5200;p8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1" name="Google Shape;5201;p8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2" name="Google Shape;5202;p88"/>
          <p:cNvGrpSpPr/>
          <p:nvPr/>
        </p:nvGrpSpPr>
        <p:grpSpPr>
          <a:xfrm>
            <a:off x="2211475" y="3952243"/>
            <a:ext cx="338566" cy="338373"/>
            <a:chOff x="5643000" y="2621375"/>
            <a:chExt cx="480850" cy="480575"/>
          </a:xfrm>
        </p:grpSpPr>
        <p:sp>
          <p:nvSpPr>
            <p:cNvPr id="5203" name="Google Shape;5203;p8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8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5" name="Google Shape;5205;p8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6" name="Google Shape;5206;p8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7" name="Google Shape;5207;p8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8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9" name="Google Shape;5209;p8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0" name="Google Shape;5210;p88"/>
          <p:cNvGrpSpPr/>
          <p:nvPr/>
        </p:nvGrpSpPr>
        <p:grpSpPr>
          <a:xfrm>
            <a:off x="4032695" y="3951803"/>
            <a:ext cx="339359" cy="339253"/>
            <a:chOff x="6235250" y="2620775"/>
            <a:chExt cx="481975" cy="481825"/>
          </a:xfrm>
        </p:grpSpPr>
        <p:sp>
          <p:nvSpPr>
            <p:cNvPr id="5211" name="Google Shape;5211;p8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2" name="Google Shape;5212;p8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3" name="Google Shape;5213;p8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4" name="Google Shape;5214;p8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5" name="Google Shape;5215;p8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16" name="Google Shape;5216;p88"/>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17" name="Google Shape;5217;p88"/>
          <p:cNvGrpSpPr/>
          <p:nvPr/>
        </p:nvGrpSpPr>
        <p:grpSpPr>
          <a:xfrm>
            <a:off x="5465078" y="2711317"/>
            <a:ext cx="341101" cy="339253"/>
            <a:chOff x="1535000" y="3223325"/>
            <a:chExt cx="484450" cy="481825"/>
          </a:xfrm>
        </p:grpSpPr>
        <p:sp>
          <p:nvSpPr>
            <p:cNvPr id="5218" name="Google Shape;5218;p8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9" name="Google Shape;5219;p8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0" name="Google Shape;5220;p8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1" name="Google Shape;5221;p88"/>
          <p:cNvGrpSpPr/>
          <p:nvPr/>
        </p:nvGrpSpPr>
        <p:grpSpPr>
          <a:xfrm>
            <a:off x="5872645" y="2746618"/>
            <a:ext cx="339253" cy="268649"/>
            <a:chOff x="2085525" y="3263750"/>
            <a:chExt cx="481825" cy="381550"/>
          </a:xfrm>
        </p:grpSpPr>
        <p:sp>
          <p:nvSpPr>
            <p:cNvPr id="5222" name="Google Shape;5222;p8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3" name="Google Shape;5223;p8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24" name="Google Shape;5224;p88"/>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25" name="Google Shape;5225;p88"/>
          <p:cNvGrpSpPr/>
          <p:nvPr/>
        </p:nvGrpSpPr>
        <p:grpSpPr>
          <a:xfrm>
            <a:off x="6704407" y="2711308"/>
            <a:ext cx="340204" cy="339271"/>
            <a:chOff x="3270450" y="3213625"/>
            <a:chExt cx="483175" cy="481850"/>
          </a:xfrm>
        </p:grpSpPr>
        <p:sp>
          <p:nvSpPr>
            <p:cNvPr id="5226" name="Google Shape;5226;p8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7" name="Google Shape;5227;p8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8" name="Google Shape;5228;p88"/>
          <p:cNvGrpSpPr/>
          <p:nvPr/>
        </p:nvGrpSpPr>
        <p:grpSpPr>
          <a:xfrm>
            <a:off x="7203676" y="2711317"/>
            <a:ext cx="168931" cy="339253"/>
            <a:chOff x="3984950" y="3213600"/>
            <a:chExt cx="239925" cy="481825"/>
          </a:xfrm>
        </p:grpSpPr>
        <p:sp>
          <p:nvSpPr>
            <p:cNvPr id="5229" name="Google Shape;5229;p8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0" name="Google Shape;5230;p8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31" name="Google Shape;5231;p88"/>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2" name="Google Shape;5232;p88"/>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33" name="Google Shape;5233;p88"/>
          <p:cNvGrpSpPr/>
          <p:nvPr/>
        </p:nvGrpSpPr>
        <p:grpSpPr>
          <a:xfrm>
            <a:off x="1736111" y="3981487"/>
            <a:ext cx="355218" cy="279880"/>
            <a:chOff x="5629975" y="3255775"/>
            <a:chExt cx="504500" cy="397500"/>
          </a:xfrm>
        </p:grpSpPr>
        <p:sp>
          <p:nvSpPr>
            <p:cNvPr id="5234" name="Google Shape;5234;p8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8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8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7" name="Google Shape;5237;p8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8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9" name="Google Shape;5239;p88"/>
          <p:cNvGrpSpPr/>
          <p:nvPr/>
        </p:nvGrpSpPr>
        <p:grpSpPr>
          <a:xfrm>
            <a:off x="3572294" y="3981593"/>
            <a:ext cx="340256" cy="279669"/>
            <a:chOff x="6234950" y="3255925"/>
            <a:chExt cx="483250" cy="397200"/>
          </a:xfrm>
        </p:grpSpPr>
        <p:sp>
          <p:nvSpPr>
            <p:cNvPr id="5240" name="Google Shape;5240;p8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8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2" name="Google Shape;5242;p8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3" name="Google Shape;5243;p8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8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5" name="Google Shape;5245;p8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6" name="Google Shape;5246;p88"/>
          <p:cNvGrpSpPr/>
          <p:nvPr/>
        </p:nvGrpSpPr>
        <p:grpSpPr>
          <a:xfrm>
            <a:off x="5043532" y="3125970"/>
            <a:ext cx="318042" cy="339253"/>
            <a:chOff x="914900" y="3806450"/>
            <a:chExt cx="451700" cy="481825"/>
          </a:xfrm>
        </p:grpSpPr>
        <p:sp>
          <p:nvSpPr>
            <p:cNvPr id="5247" name="Google Shape;5247;p8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8" name="Google Shape;5248;p8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8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0" name="Google Shape;5250;p8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1" name="Google Shape;5251;p8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2" name="Google Shape;5252;p88"/>
          <p:cNvGrpSpPr/>
          <p:nvPr/>
        </p:nvGrpSpPr>
        <p:grpSpPr>
          <a:xfrm>
            <a:off x="5462454" y="3125785"/>
            <a:ext cx="346347" cy="339623"/>
            <a:chOff x="1490050" y="3805975"/>
            <a:chExt cx="491900" cy="482350"/>
          </a:xfrm>
        </p:grpSpPr>
        <p:sp>
          <p:nvSpPr>
            <p:cNvPr id="5253" name="Google Shape;5253;p8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4" name="Google Shape;5254;p8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5" name="Google Shape;5255;p8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6" name="Google Shape;5256;p8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7" name="Google Shape;5257;p88"/>
          <p:cNvGrpSpPr/>
          <p:nvPr/>
        </p:nvGrpSpPr>
        <p:grpSpPr>
          <a:xfrm>
            <a:off x="5886322" y="3125970"/>
            <a:ext cx="311899" cy="339253"/>
            <a:chOff x="2104275" y="3806450"/>
            <a:chExt cx="442975" cy="481825"/>
          </a:xfrm>
        </p:grpSpPr>
        <p:sp>
          <p:nvSpPr>
            <p:cNvPr id="5258" name="Google Shape;5258;p8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9" name="Google Shape;5259;p8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0" name="Google Shape;5260;p88"/>
          <p:cNvGrpSpPr/>
          <p:nvPr/>
        </p:nvGrpSpPr>
        <p:grpSpPr>
          <a:xfrm>
            <a:off x="6309839" y="3125970"/>
            <a:ext cx="293416" cy="339253"/>
            <a:chOff x="2710875" y="3806450"/>
            <a:chExt cx="416725" cy="481825"/>
          </a:xfrm>
        </p:grpSpPr>
        <p:sp>
          <p:nvSpPr>
            <p:cNvPr id="5261" name="Google Shape;5261;p8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8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3" name="Google Shape;5263;p88"/>
          <p:cNvGrpSpPr/>
          <p:nvPr/>
        </p:nvGrpSpPr>
        <p:grpSpPr>
          <a:xfrm>
            <a:off x="6704883" y="3166412"/>
            <a:ext cx="339253" cy="258369"/>
            <a:chOff x="3271200" y="3863875"/>
            <a:chExt cx="481825" cy="366950"/>
          </a:xfrm>
        </p:grpSpPr>
        <p:sp>
          <p:nvSpPr>
            <p:cNvPr id="5264" name="Google Shape;5264;p8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5" name="Google Shape;5265;p8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6" name="Google Shape;5266;p88"/>
          <p:cNvGrpSpPr/>
          <p:nvPr/>
        </p:nvGrpSpPr>
        <p:grpSpPr>
          <a:xfrm>
            <a:off x="7140377" y="3126199"/>
            <a:ext cx="295528" cy="338795"/>
            <a:chOff x="3895050" y="3806775"/>
            <a:chExt cx="419725" cy="481175"/>
          </a:xfrm>
        </p:grpSpPr>
        <p:sp>
          <p:nvSpPr>
            <p:cNvPr id="5267" name="Google Shape;5267;p8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8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9" name="Google Shape;5269;p88"/>
          <p:cNvGrpSpPr/>
          <p:nvPr/>
        </p:nvGrpSpPr>
        <p:grpSpPr>
          <a:xfrm>
            <a:off x="7543659" y="3125979"/>
            <a:ext cx="336296" cy="339235"/>
            <a:chOff x="4464775" y="3806475"/>
            <a:chExt cx="477625" cy="481800"/>
          </a:xfrm>
        </p:grpSpPr>
        <p:sp>
          <p:nvSpPr>
            <p:cNvPr id="5270" name="Google Shape;5270;p8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8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8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8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4" name="Google Shape;5274;p8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5" name="Google Shape;5275;p8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6" name="Google Shape;5276;p88"/>
          <p:cNvGrpSpPr/>
          <p:nvPr/>
        </p:nvGrpSpPr>
        <p:grpSpPr>
          <a:xfrm>
            <a:off x="7967105" y="3125970"/>
            <a:ext cx="339253" cy="339253"/>
            <a:chOff x="5049725" y="3806450"/>
            <a:chExt cx="481825" cy="481825"/>
          </a:xfrm>
        </p:grpSpPr>
        <p:sp>
          <p:nvSpPr>
            <p:cNvPr id="5277" name="Google Shape;5277;p8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8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9" name="Google Shape;5279;p8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0" name="Google Shape;5280;p88"/>
          <p:cNvGrpSpPr/>
          <p:nvPr/>
        </p:nvGrpSpPr>
        <p:grpSpPr>
          <a:xfrm>
            <a:off x="1276714" y="3951798"/>
            <a:ext cx="339253" cy="339253"/>
            <a:chOff x="5651375" y="3806450"/>
            <a:chExt cx="481825" cy="481825"/>
          </a:xfrm>
        </p:grpSpPr>
        <p:sp>
          <p:nvSpPr>
            <p:cNvPr id="5281" name="Google Shape;5281;p8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2" name="Google Shape;5282;p8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3" name="Google Shape;5283;p8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4" name="Google Shape;5284;p8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5" name="Google Shape;5285;p88"/>
          <p:cNvGrpSpPr/>
          <p:nvPr/>
        </p:nvGrpSpPr>
        <p:grpSpPr>
          <a:xfrm>
            <a:off x="3153646" y="3953787"/>
            <a:ext cx="298503" cy="335275"/>
            <a:chOff x="6264300" y="3809300"/>
            <a:chExt cx="423950" cy="476175"/>
          </a:xfrm>
        </p:grpSpPr>
        <p:sp>
          <p:nvSpPr>
            <p:cNvPr id="5286" name="Google Shape;5286;p8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7" name="Google Shape;5287;p8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8" name="Google Shape;5288;p8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9" name="Google Shape;5289;p88"/>
          <p:cNvGrpSpPr/>
          <p:nvPr/>
        </p:nvGrpSpPr>
        <p:grpSpPr>
          <a:xfrm>
            <a:off x="5032267" y="3538881"/>
            <a:ext cx="340573" cy="339271"/>
            <a:chOff x="898875" y="4399275"/>
            <a:chExt cx="483700" cy="481850"/>
          </a:xfrm>
        </p:grpSpPr>
        <p:sp>
          <p:nvSpPr>
            <p:cNvPr id="5290" name="Google Shape;5290;p8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88"/>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2" name="Google Shape;5292;p8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3" name="Google Shape;5293;p8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4" name="Google Shape;5294;p8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5" name="Google Shape;5295;p8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6" name="Google Shape;5296;p8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8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8" name="Google Shape;5298;p88"/>
          <p:cNvGrpSpPr/>
          <p:nvPr/>
        </p:nvGrpSpPr>
        <p:grpSpPr>
          <a:xfrm>
            <a:off x="5466000" y="3554133"/>
            <a:ext cx="339253" cy="308765"/>
            <a:chOff x="1492675" y="4420975"/>
            <a:chExt cx="481825" cy="438525"/>
          </a:xfrm>
        </p:grpSpPr>
        <p:sp>
          <p:nvSpPr>
            <p:cNvPr id="5299" name="Google Shape;5299;p8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8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8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8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8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4" name="Google Shape;5304;p88"/>
          <p:cNvGrpSpPr/>
          <p:nvPr/>
        </p:nvGrpSpPr>
        <p:grpSpPr>
          <a:xfrm>
            <a:off x="5870982" y="3539558"/>
            <a:ext cx="342580" cy="337915"/>
            <a:chOff x="2084100" y="4400250"/>
            <a:chExt cx="486550" cy="479925"/>
          </a:xfrm>
        </p:grpSpPr>
        <p:sp>
          <p:nvSpPr>
            <p:cNvPr id="5305" name="Google Shape;5305;p8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8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7" name="Google Shape;5307;p8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8" name="Google Shape;5308;p8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8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8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1" name="Google Shape;5311;p88"/>
          <p:cNvGrpSpPr/>
          <p:nvPr/>
        </p:nvGrpSpPr>
        <p:grpSpPr>
          <a:xfrm>
            <a:off x="6307462" y="3538907"/>
            <a:ext cx="298169" cy="339218"/>
            <a:chOff x="2707950" y="4399325"/>
            <a:chExt cx="423475" cy="481775"/>
          </a:xfrm>
        </p:grpSpPr>
        <p:sp>
          <p:nvSpPr>
            <p:cNvPr id="5312" name="Google Shape;5312;p8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3" name="Google Shape;5313;p8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4" name="Google Shape;5314;p8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5" name="Google Shape;5315;p8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8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7" name="Google Shape;5317;p8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8" name="Google Shape;5318;p8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8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8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1" name="Google Shape;5321;p8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2" name="Google Shape;5322;p8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3" name="Google Shape;5323;p8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4" name="Google Shape;5324;p88"/>
          <p:cNvGrpSpPr/>
          <p:nvPr/>
        </p:nvGrpSpPr>
        <p:grpSpPr>
          <a:xfrm>
            <a:off x="6736981" y="3538881"/>
            <a:ext cx="275057" cy="339271"/>
            <a:chOff x="3330525" y="4399275"/>
            <a:chExt cx="390650" cy="481850"/>
          </a:xfrm>
        </p:grpSpPr>
        <p:sp>
          <p:nvSpPr>
            <p:cNvPr id="5325" name="Google Shape;5325;p8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6" name="Google Shape;5326;p8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8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8" name="Google Shape;5328;p8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9" name="Google Shape;5329;p8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0" name="Google Shape;5330;p8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1" name="Google Shape;5331;p8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2" name="Google Shape;5332;p88"/>
          <p:cNvGrpSpPr/>
          <p:nvPr/>
        </p:nvGrpSpPr>
        <p:grpSpPr>
          <a:xfrm>
            <a:off x="7161510" y="3538890"/>
            <a:ext cx="253265" cy="339253"/>
            <a:chOff x="3938800" y="4399275"/>
            <a:chExt cx="359700" cy="481825"/>
          </a:xfrm>
        </p:grpSpPr>
        <p:sp>
          <p:nvSpPr>
            <p:cNvPr id="5333" name="Google Shape;5333;p8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4" name="Google Shape;5334;p8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5" name="Google Shape;5335;p8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6" name="Google Shape;5336;p8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8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8" name="Google Shape;5338;p88"/>
          <p:cNvGrpSpPr/>
          <p:nvPr/>
        </p:nvGrpSpPr>
        <p:grpSpPr>
          <a:xfrm>
            <a:off x="7632288" y="3538890"/>
            <a:ext cx="159039" cy="339253"/>
            <a:chOff x="4584850" y="4399275"/>
            <a:chExt cx="225875" cy="481825"/>
          </a:xfrm>
        </p:grpSpPr>
        <p:sp>
          <p:nvSpPr>
            <p:cNvPr id="5339" name="Google Shape;5339;p8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0" name="Google Shape;5340;p8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41" name="Google Shape;5341;p88"/>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42" name="Google Shape;5342;p88"/>
          <p:cNvGrpSpPr/>
          <p:nvPr/>
        </p:nvGrpSpPr>
        <p:grpSpPr>
          <a:xfrm>
            <a:off x="817316" y="3951795"/>
            <a:ext cx="339253" cy="339253"/>
            <a:chOff x="5642550" y="4399275"/>
            <a:chExt cx="481825" cy="481825"/>
          </a:xfrm>
        </p:grpSpPr>
        <p:sp>
          <p:nvSpPr>
            <p:cNvPr id="5343" name="Google Shape;5343;p8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8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5" name="Google Shape;5345;p88"/>
          <p:cNvGrpSpPr/>
          <p:nvPr/>
        </p:nvGrpSpPr>
        <p:grpSpPr>
          <a:xfrm>
            <a:off x="2670186" y="3963703"/>
            <a:ext cx="363316" cy="315437"/>
            <a:chOff x="6218300" y="4416175"/>
            <a:chExt cx="516000" cy="448000"/>
          </a:xfrm>
        </p:grpSpPr>
        <p:sp>
          <p:nvSpPr>
            <p:cNvPr id="5346" name="Google Shape;5346;p8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7" name="Google Shape;5347;p8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8" name="Google Shape;5348;p8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9" name="Google Shape;5349;p88"/>
          <p:cNvGrpSpPr/>
          <p:nvPr/>
        </p:nvGrpSpPr>
        <p:grpSpPr>
          <a:xfrm>
            <a:off x="5870391" y="3951792"/>
            <a:ext cx="339253" cy="339253"/>
            <a:chOff x="899850" y="4992125"/>
            <a:chExt cx="481825" cy="481825"/>
          </a:xfrm>
        </p:grpSpPr>
        <p:sp>
          <p:nvSpPr>
            <p:cNvPr id="5350" name="Google Shape;5350;p8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8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8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3" name="Google Shape;5353;p88"/>
          <p:cNvGrpSpPr/>
          <p:nvPr/>
        </p:nvGrpSpPr>
        <p:grpSpPr>
          <a:xfrm>
            <a:off x="5410993" y="3951792"/>
            <a:ext cx="339253" cy="339253"/>
            <a:chOff x="1492675" y="4992125"/>
            <a:chExt cx="481825" cy="481825"/>
          </a:xfrm>
        </p:grpSpPr>
        <p:sp>
          <p:nvSpPr>
            <p:cNvPr id="5354" name="Google Shape;5354;p8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8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6" name="Google Shape;5356;p88"/>
          <p:cNvGrpSpPr/>
          <p:nvPr/>
        </p:nvGrpSpPr>
        <p:grpSpPr>
          <a:xfrm>
            <a:off x="4951595" y="3951792"/>
            <a:ext cx="339253" cy="339253"/>
            <a:chOff x="2085525" y="4992125"/>
            <a:chExt cx="481825" cy="481825"/>
          </a:xfrm>
        </p:grpSpPr>
        <p:sp>
          <p:nvSpPr>
            <p:cNvPr id="5357" name="Google Shape;5357;p8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8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9" name="Google Shape;5359;p88"/>
          <p:cNvGrpSpPr/>
          <p:nvPr/>
        </p:nvGrpSpPr>
        <p:grpSpPr>
          <a:xfrm>
            <a:off x="6789344" y="3951792"/>
            <a:ext cx="339253" cy="339253"/>
            <a:chOff x="2678350" y="4992125"/>
            <a:chExt cx="481825" cy="481825"/>
          </a:xfrm>
        </p:grpSpPr>
        <p:sp>
          <p:nvSpPr>
            <p:cNvPr id="5360" name="Google Shape;5360;p8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8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8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3" name="Google Shape;5363;p88"/>
          <p:cNvGrpSpPr/>
          <p:nvPr/>
        </p:nvGrpSpPr>
        <p:grpSpPr>
          <a:xfrm>
            <a:off x="4492198" y="3951792"/>
            <a:ext cx="339253" cy="339253"/>
            <a:chOff x="3271200" y="4992125"/>
            <a:chExt cx="481825" cy="481825"/>
          </a:xfrm>
        </p:grpSpPr>
        <p:sp>
          <p:nvSpPr>
            <p:cNvPr id="5364" name="Google Shape;5364;p8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5" name="Google Shape;5365;p8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8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7" name="Google Shape;5367;p88"/>
          <p:cNvGrpSpPr/>
          <p:nvPr/>
        </p:nvGrpSpPr>
        <p:grpSpPr>
          <a:xfrm>
            <a:off x="6329788" y="3952813"/>
            <a:ext cx="339411" cy="337211"/>
            <a:chOff x="5049575" y="4993600"/>
            <a:chExt cx="482050" cy="478925"/>
          </a:xfrm>
        </p:grpSpPr>
        <p:sp>
          <p:nvSpPr>
            <p:cNvPr id="5368" name="Google Shape;5368;p8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9" name="Google Shape;5369;p8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8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8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72" name="Google Shape;5372;p88"/>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de" sz="1100">
                <a:solidFill>
                  <a:schemeClr val="lt1"/>
                </a:solidFill>
              </a:rPr>
              <a:t>You can </a:t>
            </a:r>
            <a:r>
              <a:rPr b="1" lang="de" sz="1100">
                <a:solidFill>
                  <a:schemeClr val="dk2"/>
                </a:solidFill>
              </a:rPr>
              <a:t>resize </a:t>
            </a:r>
            <a:r>
              <a:rPr lang="de"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de" sz="1100">
                <a:solidFill>
                  <a:schemeClr val="lt1"/>
                </a:solidFill>
              </a:rPr>
              <a:t>You can </a:t>
            </a:r>
            <a:r>
              <a:rPr b="1" lang="de" sz="1100">
                <a:solidFill>
                  <a:schemeClr val="dk2"/>
                </a:solidFill>
              </a:rPr>
              <a:t>change the stroke and fill color</a:t>
            </a:r>
            <a:r>
              <a:rPr lang="de" sz="1100">
                <a:solidFill>
                  <a:schemeClr val="lt1"/>
                </a:solidFill>
              </a:rPr>
              <a:t>; just select the icon and click on the </a:t>
            </a:r>
            <a:r>
              <a:rPr b="1" lang="de" sz="1100">
                <a:solidFill>
                  <a:schemeClr val="dk2"/>
                </a:solidFill>
              </a:rPr>
              <a:t>paint bucket/pen</a:t>
            </a:r>
            <a:r>
              <a:rPr lang="de"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de" sz="1100">
                <a:solidFill>
                  <a:schemeClr val="lt1"/>
                </a:solidFill>
              </a:rPr>
              <a:t>In Google Slides, you can also use </a:t>
            </a:r>
            <a:r>
              <a:rPr b="1" lang="de" sz="1100">
                <a:solidFill>
                  <a:schemeClr val="dk2"/>
                </a:solidFill>
                <a:uFill>
                  <a:noFill/>
                </a:uFill>
                <a:hlinkClick r:id="rId3">
                  <a:extLst>
                    <a:ext uri="{A12FA001-AC4F-418D-AE19-62706E023703}">
                      <ahyp:hlinkClr val="tx"/>
                    </a:ext>
                  </a:extLst>
                </a:hlinkClick>
              </a:rPr>
              <a:t>Flaticon’s extension</a:t>
            </a:r>
            <a:r>
              <a:rPr lang="de" sz="1100">
                <a:solidFill>
                  <a:schemeClr val="lt1"/>
                </a:solidFill>
              </a:rPr>
              <a:t>, allowing you to customize and add even more icons.</a:t>
            </a:r>
            <a:endParaRPr sz="1100">
              <a:solidFill>
                <a:schemeClr val="lt1"/>
              </a:solidFill>
            </a:endParaRPr>
          </a:p>
        </p:txBody>
      </p:sp>
      <p:sp>
        <p:nvSpPr>
          <p:cNvPr id="5373" name="Google Shape;5373;p8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...and our sets of editable icons</a:t>
            </a:r>
            <a:endParaRPr/>
          </a:p>
        </p:txBody>
      </p:sp>
      <p:grpSp>
        <p:nvGrpSpPr>
          <p:cNvPr id="5374" name="Google Shape;5374;p88"/>
          <p:cNvGrpSpPr/>
          <p:nvPr/>
        </p:nvGrpSpPr>
        <p:grpSpPr>
          <a:xfrm>
            <a:off x="7248742" y="3975375"/>
            <a:ext cx="195300" cy="343772"/>
            <a:chOff x="3999225" y="4364775"/>
            <a:chExt cx="195300" cy="343772"/>
          </a:xfrm>
        </p:grpSpPr>
        <p:grpSp>
          <p:nvGrpSpPr>
            <p:cNvPr id="5375" name="Google Shape;5375;p88"/>
            <p:cNvGrpSpPr/>
            <p:nvPr/>
          </p:nvGrpSpPr>
          <p:grpSpPr>
            <a:xfrm>
              <a:off x="4048568" y="4562577"/>
              <a:ext cx="97317" cy="145970"/>
              <a:chOff x="1529575" y="2222650"/>
              <a:chExt cx="203125" cy="304675"/>
            </a:xfrm>
          </p:grpSpPr>
          <p:sp>
            <p:nvSpPr>
              <p:cNvPr id="5376" name="Google Shape;5376;p88"/>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8"/>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88"/>
            <p:cNvGrpSpPr/>
            <p:nvPr/>
          </p:nvGrpSpPr>
          <p:grpSpPr>
            <a:xfrm>
              <a:off x="3999225" y="4364775"/>
              <a:ext cx="195300" cy="195300"/>
              <a:chOff x="3999225" y="4364775"/>
              <a:chExt cx="195300" cy="195300"/>
            </a:xfrm>
          </p:grpSpPr>
          <p:sp>
            <p:nvSpPr>
              <p:cNvPr id="5379" name="Google Shape;5379;p88"/>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8"/>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1" name="Google Shape;5381;p88"/>
          <p:cNvGrpSpPr/>
          <p:nvPr/>
        </p:nvGrpSpPr>
        <p:grpSpPr>
          <a:xfrm>
            <a:off x="7564186" y="3991627"/>
            <a:ext cx="277088" cy="259611"/>
            <a:chOff x="4335888" y="4398114"/>
            <a:chExt cx="277088" cy="259611"/>
          </a:xfrm>
        </p:grpSpPr>
        <p:grpSp>
          <p:nvGrpSpPr>
            <p:cNvPr id="5382" name="Google Shape;5382;p88"/>
            <p:cNvGrpSpPr/>
            <p:nvPr/>
          </p:nvGrpSpPr>
          <p:grpSpPr>
            <a:xfrm>
              <a:off x="4335888" y="4462425"/>
              <a:ext cx="195300" cy="195300"/>
              <a:chOff x="4335888" y="4462425"/>
              <a:chExt cx="195300" cy="195300"/>
            </a:xfrm>
          </p:grpSpPr>
          <p:sp>
            <p:nvSpPr>
              <p:cNvPr id="5383" name="Google Shape;5383;p88"/>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8"/>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88"/>
            <p:cNvGrpSpPr/>
            <p:nvPr/>
          </p:nvGrpSpPr>
          <p:grpSpPr>
            <a:xfrm>
              <a:off x="4509813" y="4398114"/>
              <a:ext cx="103162" cy="103198"/>
              <a:chOff x="2277975" y="2021700"/>
              <a:chExt cx="215325" cy="215400"/>
            </a:xfrm>
          </p:grpSpPr>
          <p:sp>
            <p:nvSpPr>
              <p:cNvPr id="5386" name="Google Shape;5386;p88"/>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8"/>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8" name="Google Shape;5388;p88"/>
          <p:cNvGrpSpPr/>
          <p:nvPr/>
        </p:nvGrpSpPr>
        <p:grpSpPr>
          <a:xfrm>
            <a:off x="7961419" y="4049613"/>
            <a:ext cx="392275" cy="195300"/>
            <a:chOff x="4752588" y="4440200"/>
            <a:chExt cx="392275" cy="195300"/>
          </a:xfrm>
        </p:grpSpPr>
        <p:grpSp>
          <p:nvGrpSpPr>
            <p:cNvPr id="5389" name="Google Shape;5389;p88"/>
            <p:cNvGrpSpPr/>
            <p:nvPr/>
          </p:nvGrpSpPr>
          <p:grpSpPr>
            <a:xfrm>
              <a:off x="4950384" y="4469728"/>
              <a:ext cx="194479" cy="136244"/>
              <a:chOff x="3163375" y="2175125"/>
              <a:chExt cx="405925" cy="284375"/>
            </a:xfrm>
          </p:grpSpPr>
          <p:sp>
            <p:nvSpPr>
              <p:cNvPr id="5390" name="Google Shape;5390;p88"/>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8"/>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8"/>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88"/>
            <p:cNvGrpSpPr/>
            <p:nvPr/>
          </p:nvGrpSpPr>
          <p:grpSpPr>
            <a:xfrm>
              <a:off x="4752588" y="4440200"/>
              <a:ext cx="195300" cy="195300"/>
              <a:chOff x="4335888" y="4462425"/>
              <a:chExt cx="195300" cy="195300"/>
            </a:xfrm>
          </p:grpSpPr>
          <p:sp>
            <p:nvSpPr>
              <p:cNvPr id="5394" name="Google Shape;5394;p88"/>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8"/>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4"/>
          <p:cNvSpPr txBox="1"/>
          <p:nvPr>
            <p:ph type="title"/>
          </p:nvPr>
        </p:nvSpPr>
        <p:spPr>
          <a:xfrm>
            <a:off x="1902336" y="2352475"/>
            <a:ext cx="5067600" cy="104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EINFÜHRUNG</a:t>
            </a:r>
            <a:endParaRPr/>
          </a:p>
        </p:txBody>
      </p:sp>
      <p:sp>
        <p:nvSpPr>
          <p:cNvPr id="440" name="Google Shape;440;p44"/>
          <p:cNvSpPr txBox="1"/>
          <p:nvPr>
            <p:ph idx="2" type="title"/>
          </p:nvPr>
        </p:nvSpPr>
        <p:spPr>
          <a:xfrm>
            <a:off x="2042402" y="1436575"/>
            <a:ext cx="1995000" cy="915900"/>
          </a:xfrm>
          <a:prstGeom prst="rect">
            <a:avLst/>
          </a:prstGeom>
        </p:spPr>
        <p:txBody>
          <a:bodyPr anchorCtr="0" anchor="ctr" bIns="0" lIns="91425" spcFirstLastPara="1" rIns="91425" wrap="square" tIns="91425">
            <a:noAutofit/>
          </a:bodyPr>
          <a:lstStyle/>
          <a:p>
            <a:pPr indent="0" lvl="0" marL="0" rtl="0" algn="ctr">
              <a:spcBef>
                <a:spcPts val="0"/>
              </a:spcBef>
              <a:spcAft>
                <a:spcPts val="0"/>
              </a:spcAft>
              <a:buNone/>
            </a:pPr>
            <a:r>
              <a:rPr lang="de"/>
              <a:t>01</a:t>
            </a:r>
            <a:endParaRPr/>
          </a:p>
        </p:txBody>
      </p:sp>
      <p:sp>
        <p:nvSpPr>
          <p:cNvPr id="441" name="Google Shape;441;p44"/>
          <p:cNvSpPr txBox="1"/>
          <p:nvPr>
            <p:ph idx="1" type="subTitle"/>
          </p:nvPr>
        </p:nvSpPr>
        <p:spPr>
          <a:xfrm>
            <a:off x="1902324" y="3344388"/>
            <a:ext cx="50676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Hier kannst du wenn nötig einen Untertitel eingeben</a:t>
            </a:r>
            <a:endParaRPr/>
          </a:p>
        </p:txBody>
      </p:sp>
      <p:pic>
        <p:nvPicPr>
          <p:cNvPr id="442" name="Google Shape;442;p44"/>
          <p:cNvPicPr preferRelativeResize="0"/>
          <p:nvPr/>
        </p:nvPicPr>
        <p:blipFill rotWithShape="1">
          <a:blip r:embed="rId3">
            <a:alphaModFix/>
          </a:blip>
          <a:srcRect b="2954" l="0" r="5042" t="19097"/>
          <a:stretch/>
        </p:blipFill>
        <p:spPr>
          <a:xfrm flipH="1">
            <a:off x="4037238" y="1481775"/>
            <a:ext cx="3716124" cy="958849"/>
          </a:xfrm>
          <a:prstGeom prst="rect">
            <a:avLst/>
          </a:prstGeom>
          <a:noFill/>
          <a:ln>
            <a:noFill/>
          </a:ln>
        </p:spPr>
      </p:pic>
      <p:grpSp>
        <p:nvGrpSpPr>
          <p:cNvPr id="443" name="Google Shape;443;p44"/>
          <p:cNvGrpSpPr/>
          <p:nvPr/>
        </p:nvGrpSpPr>
        <p:grpSpPr>
          <a:xfrm>
            <a:off x="8400" y="69700"/>
            <a:ext cx="9135601" cy="5004101"/>
            <a:chOff x="8400" y="69700"/>
            <a:chExt cx="9135601" cy="5004101"/>
          </a:xfrm>
        </p:grpSpPr>
        <p:pic>
          <p:nvPicPr>
            <p:cNvPr id="444" name="Google Shape;444;p44"/>
            <p:cNvPicPr preferRelativeResize="0"/>
            <p:nvPr/>
          </p:nvPicPr>
          <p:blipFill rotWithShape="1">
            <a:blip r:embed="rId4">
              <a:alphaModFix/>
            </a:blip>
            <a:srcRect b="-1399" l="0" r="83035" t="1400"/>
            <a:stretch/>
          </p:blipFill>
          <p:spPr>
            <a:xfrm>
              <a:off x="8010525" y="69700"/>
              <a:ext cx="1133476" cy="5004101"/>
            </a:xfrm>
            <a:prstGeom prst="rect">
              <a:avLst/>
            </a:prstGeom>
            <a:noFill/>
            <a:ln>
              <a:noFill/>
            </a:ln>
          </p:spPr>
        </p:pic>
        <p:pic>
          <p:nvPicPr>
            <p:cNvPr id="445" name="Google Shape;445;p44"/>
            <p:cNvPicPr preferRelativeResize="0"/>
            <p:nvPr/>
          </p:nvPicPr>
          <p:blipFill rotWithShape="1">
            <a:blip r:embed="rId4">
              <a:alphaModFix/>
            </a:blip>
            <a:srcRect b="-1399" l="0" r="83035" t="1400"/>
            <a:stretch/>
          </p:blipFill>
          <p:spPr>
            <a:xfrm rot="10800000">
              <a:off x="8400" y="69700"/>
              <a:ext cx="1133476" cy="5004101"/>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99" name="Shape 5399"/>
        <p:cNvGrpSpPr/>
        <p:nvPr/>
      </p:nvGrpSpPr>
      <p:grpSpPr>
        <a:xfrm>
          <a:off x="0" y="0"/>
          <a:ext cx="0" cy="0"/>
          <a:chOff x="0" y="0"/>
          <a:chExt cx="0" cy="0"/>
        </a:xfrm>
      </p:grpSpPr>
      <p:grpSp>
        <p:nvGrpSpPr>
          <p:cNvPr id="5400" name="Google Shape;5400;p89"/>
          <p:cNvGrpSpPr/>
          <p:nvPr/>
        </p:nvGrpSpPr>
        <p:grpSpPr>
          <a:xfrm>
            <a:off x="856199" y="1311179"/>
            <a:ext cx="322099" cy="370529"/>
            <a:chOff x="-42971725" y="3217825"/>
            <a:chExt cx="275675" cy="317125"/>
          </a:xfrm>
        </p:grpSpPr>
        <p:sp>
          <p:nvSpPr>
            <p:cNvPr id="5401" name="Google Shape;5401;p8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89"/>
          <p:cNvGrpSpPr/>
          <p:nvPr/>
        </p:nvGrpSpPr>
        <p:grpSpPr>
          <a:xfrm>
            <a:off x="828113" y="1779835"/>
            <a:ext cx="378270" cy="337551"/>
            <a:chOff x="-42996150" y="3612600"/>
            <a:chExt cx="323750" cy="288900"/>
          </a:xfrm>
        </p:grpSpPr>
        <p:sp>
          <p:nvSpPr>
            <p:cNvPr id="5405" name="Google Shape;5405;p8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89"/>
          <p:cNvGrpSpPr/>
          <p:nvPr/>
        </p:nvGrpSpPr>
        <p:grpSpPr>
          <a:xfrm>
            <a:off x="830874" y="2189205"/>
            <a:ext cx="372749" cy="370909"/>
            <a:chOff x="-42994575" y="3950300"/>
            <a:chExt cx="319025" cy="317450"/>
          </a:xfrm>
        </p:grpSpPr>
        <p:sp>
          <p:nvSpPr>
            <p:cNvPr id="5409" name="Google Shape;5409;p8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89"/>
          <p:cNvGrpSpPr/>
          <p:nvPr/>
        </p:nvGrpSpPr>
        <p:grpSpPr>
          <a:xfrm>
            <a:off x="2984269" y="1336037"/>
            <a:ext cx="371785" cy="370879"/>
            <a:chOff x="-41111350" y="3239100"/>
            <a:chExt cx="318200" cy="317425"/>
          </a:xfrm>
        </p:grpSpPr>
        <p:sp>
          <p:nvSpPr>
            <p:cNvPr id="5413" name="Google Shape;5413;p8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89"/>
          <p:cNvGrpSpPr/>
          <p:nvPr/>
        </p:nvGrpSpPr>
        <p:grpSpPr>
          <a:xfrm>
            <a:off x="2980588" y="1771568"/>
            <a:ext cx="379146" cy="370967"/>
            <a:chOff x="-41117650" y="3605525"/>
            <a:chExt cx="324500" cy="317500"/>
          </a:xfrm>
        </p:grpSpPr>
        <p:sp>
          <p:nvSpPr>
            <p:cNvPr id="5418" name="Google Shape;5418;p8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1" name="Google Shape;5421;p89"/>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2" name="Google Shape;5422;p89"/>
          <p:cNvGrpSpPr/>
          <p:nvPr/>
        </p:nvGrpSpPr>
        <p:grpSpPr>
          <a:xfrm>
            <a:off x="1806843" y="2663092"/>
            <a:ext cx="216271" cy="371814"/>
            <a:chOff x="-39205300" y="3220175"/>
            <a:chExt cx="185100" cy="318225"/>
          </a:xfrm>
        </p:grpSpPr>
        <p:sp>
          <p:nvSpPr>
            <p:cNvPr id="5423" name="Google Shape;5423;p8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89"/>
          <p:cNvGrpSpPr/>
          <p:nvPr/>
        </p:nvGrpSpPr>
        <p:grpSpPr>
          <a:xfrm>
            <a:off x="1772370" y="3123163"/>
            <a:ext cx="300016" cy="369273"/>
            <a:chOff x="-39248625" y="3588600"/>
            <a:chExt cx="256775" cy="316050"/>
          </a:xfrm>
        </p:grpSpPr>
        <p:sp>
          <p:nvSpPr>
            <p:cNvPr id="5426" name="Google Shape;5426;p8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8" name="Google Shape;5428;p89"/>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9"/>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0" name="Google Shape;5430;p89"/>
          <p:cNvGrpSpPr/>
          <p:nvPr/>
        </p:nvGrpSpPr>
        <p:grpSpPr>
          <a:xfrm>
            <a:off x="1223084" y="1311179"/>
            <a:ext cx="429504" cy="370879"/>
            <a:chOff x="-42651700" y="3217825"/>
            <a:chExt cx="367600" cy="317425"/>
          </a:xfrm>
        </p:grpSpPr>
        <p:sp>
          <p:nvSpPr>
            <p:cNvPr id="5431" name="Google Shape;5431;p8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5" name="Google Shape;5435;p89"/>
          <p:cNvGrpSpPr/>
          <p:nvPr/>
        </p:nvGrpSpPr>
        <p:grpSpPr>
          <a:xfrm>
            <a:off x="1258516" y="1750829"/>
            <a:ext cx="358640" cy="363226"/>
            <a:chOff x="-42617300" y="3587775"/>
            <a:chExt cx="306950" cy="310875"/>
          </a:xfrm>
        </p:grpSpPr>
        <p:sp>
          <p:nvSpPr>
            <p:cNvPr id="5436" name="Google Shape;5436;p8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8" name="Google Shape;5438;p89"/>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9" name="Google Shape;5439;p89"/>
          <p:cNvGrpSpPr/>
          <p:nvPr/>
        </p:nvGrpSpPr>
        <p:grpSpPr>
          <a:xfrm>
            <a:off x="3430343" y="1335569"/>
            <a:ext cx="376926" cy="370324"/>
            <a:chOff x="-40748275" y="3238700"/>
            <a:chExt cx="322600" cy="316950"/>
          </a:xfrm>
        </p:grpSpPr>
        <p:sp>
          <p:nvSpPr>
            <p:cNvPr id="5440" name="Google Shape;5440;p8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89"/>
          <p:cNvGrpSpPr/>
          <p:nvPr/>
        </p:nvGrpSpPr>
        <p:grpSpPr>
          <a:xfrm>
            <a:off x="3432899" y="1803553"/>
            <a:ext cx="371814" cy="338690"/>
            <a:chOff x="-40745125" y="3632900"/>
            <a:chExt cx="318225" cy="289875"/>
          </a:xfrm>
        </p:grpSpPr>
        <p:sp>
          <p:nvSpPr>
            <p:cNvPr id="5447" name="Google Shape;5447;p8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89"/>
          <p:cNvGrpSpPr/>
          <p:nvPr/>
        </p:nvGrpSpPr>
        <p:grpSpPr>
          <a:xfrm>
            <a:off x="3437047" y="2214764"/>
            <a:ext cx="363518" cy="370178"/>
            <a:chOff x="-40742750" y="3972175"/>
            <a:chExt cx="311125" cy="316825"/>
          </a:xfrm>
        </p:grpSpPr>
        <p:sp>
          <p:nvSpPr>
            <p:cNvPr id="5455" name="Google Shape;5455;p8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89"/>
          <p:cNvGrpSpPr/>
          <p:nvPr/>
        </p:nvGrpSpPr>
        <p:grpSpPr>
          <a:xfrm>
            <a:off x="2219708" y="2664932"/>
            <a:ext cx="266892" cy="369974"/>
            <a:chOff x="-38860325" y="3221750"/>
            <a:chExt cx="228425" cy="316650"/>
          </a:xfrm>
        </p:grpSpPr>
        <p:sp>
          <p:nvSpPr>
            <p:cNvPr id="5458" name="Google Shape;5458;p8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89"/>
          <p:cNvGrpSpPr/>
          <p:nvPr/>
        </p:nvGrpSpPr>
        <p:grpSpPr>
          <a:xfrm>
            <a:off x="2170515" y="3126989"/>
            <a:ext cx="380081" cy="367111"/>
            <a:chOff x="-38905225" y="3591875"/>
            <a:chExt cx="325300" cy="314200"/>
          </a:xfrm>
        </p:grpSpPr>
        <p:sp>
          <p:nvSpPr>
            <p:cNvPr id="5463" name="Google Shape;5463;p8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6" name="Google Shape;5466;p89"/>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7" name="Google Shape;5467;p89"/>
          <p:cNvGrpSpPr/>
          <p:nvPr/>
        </p:nvGrpSpPr>
        <p:grpSpPr>
          <a:xfrm>
            <a:off x="3977265" y="3112069"/>
            <a:ext cx="290815" cy="369740"/>
            <a:chOff x="-37370925" y="3579105"/>
            <a:chExt cx="248900" cy="316450"/>
          </a:xfrm>
        </p:grpSpPr>
        <p:sp>
          <p:nvSpPr>
            <p:cNvPr id="5468" name="Google Shape;5468;p8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0" name="Google Shape;5470;p89"/>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9"/>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2" name="Google Shape;5472;p89"/>
          <p:cNvGrpSpPr/>
          <p:nvPr/>
        </p:nvGrpSpPr>
        <p:grpSpPr>
          <a:xfrm>
            <a:off x="1670640" y="2190140"/>
            <a:ext cx="371814" cy="369974"/>
            <a:chOff x="-42259725" y="3951100"/>
            <a:chExt cx="318225" cy="316650"/>
          </a:xfrm>
        </p:grpSpPr>
        <p:sp>
          <p:nvSpPr>
            <p:cNvPr id="5473" name="Google Shape;5473;p8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5" name="Google Shape;5475;p89"/>
          <p:cNvGrpSpPr/>
          <p:nvPr/>
        </p:nvGrpSpPr>
        <p:grpSpPr>
          <a:xfrm>
            <a:off x="3869002" y="1369161"/>
            <a:ext cx="370879" cy="337755"/>
            <a:chOff x="-40378075" y="3267450"/>
            <a:chExt cx="317425" cy="289075"/>
          </a:xfrm>
        </p:grpSpPr>
        <p:sp>
          <p:nvSpPr>
            <p:cNvPr id="5476" name="Google Shape;5476;p8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89"/>
          <p:cNvGrpSpPr/>
          <p:nvPr/>
        </p:nvGrpSpPr>
        <p:grpSpPr>
          <a:xfrm>
            <a:off x="3872668" y="1770429"/>
            <a:ext cx="363548" cy="369974"/>
            <a:chOff x="-40372575" y="3604550"/>
            <a:chExt cx="311150" cy="316650"/>
          </a:xfrm>
        </p:grpSpPr>
        <p:sp>
          <p:nvSpPr>
            <p:cNvPr id="5481" name="Google Shape;5481;p8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4" name="Google Shape;5484;p89"/>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5" name="Google Shape;5485;p89"/>
          <p:cNvGrpSpPr/>
          <p:nvPr/>
        </p:nvGrpSpPr>
        <p:grpSpPr>
          <a:xfrm>
            <a:off x="2596617" y="2663092"/>
            <a:ext cx="399038" cy="372165"/>
            <a:chOff x="-38542250" y="3220175"/>
            <a:chExt cx="341525" cy="318525"/>
          </a:xfrm>
        </p:grpSpPr>
        <p:sp>
          <p:nvSpPr>
            <p:cNvPr id="5486" name="Google Shape;5486;p8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89"/>
          <p:cNvGrpSpPr/>
          <p:nvPr/>
        </p:nvGrpSpPr>
        <p:grpSpPr>
          <a:xfrm>
            <a:off x="2618549" y="3122462"/>
            <a:ext cx="369974" cy="369068"/>
            <a:chOff x="-38537400" y="3588000"/>
            <a:chExt cx="316650" cy="315875"/>
          </a:xfrm>
        </p:grpSpPr>
        <p:sp>
          <p:nvSpPr>
            <p:cNvPr id="5490" name="Google Shape;5490;p8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89"/>
          <p:cNvGrpSpPr/>
          <p:nvPr/>
        </p:nvGrpSpPr>
        <p:grpSpPr>
          <a:xfrm>
            <a:off x="2617629" y="3579991"/>
            <a:ext cx="371814" cy="369974"/>
            <a:chOff x="-38538975" y="3954250"/>
            <a:chExt cx="318225" cy="316650"/>
          </a:xfrm>
        </p:grpSpPr>
        <p:sp>
          <p:nvSpPr>
            <p:cNvPr id="5495" name="Google Shape;5495;p8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89"/>
          <p:cNvGrpSpPr/>
          <p:nvPr/>
        </p:nvGrpSpPr>
        <p:grpSpPr>
          <a:xfrm>
            <a:off x="3934941" y="3574918"/>
            <a:ext cx="375465" cy="371814"/>
            <a:chOff x="-37385100" y="3949908"/>
            <a:chExt cx="321350" cy="318225"/>
          </a:xfrm>
        </p:grpSpPr>
        <p:sp>
          <p:nvSpPr>
            <p:cNvPr id="5498" name="Google Shape;5498;p8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89"/>
          <p:cNvGrpSpPr/>
          <p:nvPr/>
        </p:nvGrpSpPr>
        <p:grpSpPr>
          <a:xfrm>
            <a:off x="2110600" y="1310478"/>
            <a:ext cx="370909" cy="370675"/>
            <a:chOff x="-41895050" y="3217225"/>
            <a:chExt cx="317450" cy="317250"/>
          </a:xfrm>
        </p:grpSpPr>
        <p:sp>
          <p:nvSpPr>
            <p:cNvPr id="5501" name="Google Shape;5501;p8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89"/>
          <p:cNvGrpSpPr/>
          <p:nvPr/>
        </p:nvGrpSpPr>
        <p:grpSpPr>
          <a:xfrm>
            <a:off x="2110148" y="1747412"/>
            <a:ext cx="371814" cy="369974"/>
            <a:chOff x="-41893475" y="3584850"/>
            <a:chExt cx="318225" cy="316650"/>
          </a:xfrm>
        </p:grpSpPr>
        <p:sp>
          <p:nvSpPr>
            <p:cNvPr id="5507" name="Google Shape;5507;p8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1" name="Google Shape;5511;p89"/>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9"/>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3" name="Google Shape;5513;p89"/>
          <p:cNvGrpSpPr/>
          <p:nvPr/>
        </p:nvGrpSpPr>
        <p:grpSpPr>
          <a:xfrm>
            <a:off x="880176" y="3142704"/>
            <a:ext cx="337522" cy="370909"/>
            <a:chOff x="-39998250" y="3605325"/>
            <a:chExt cx="288875" cy="317450"/>
          </a:xfrm>
        </p:grpSpPr>
        <p:sp>
          <p:nvSpPr>
            <p:cNvPr id="5514" name="Google Shape;5514;p8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6" name="Google Shape;5516;p89"/>
          <p:cNvGrpSpPr/>
          <p:nvPr/>
        </p:nvGrpSpPr>
        <p:grpSpPr>
          <a:xfrm>
            <a:off x="863950" y="3601168"/>
            <a:ext cx="369974" cy="369945"/>
            <a:chOff x="-40011050" y="3972375"/>
            <a:chExt cx="316650" cy="316625"/>
          </a:xfrm>
        </p:grpSpPr>
        <p:sp>
          <p:nvSpPr>
            <p:cNvPr id="5517" name="Google Shape;5517;p8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89"/>
          <p:cNvGrpSpPr/>
          <p:nvPr/>
        </p:nvGrpSpPr>
        <p:grpSpPr>
          <a:xfrm>
            <a:off x="3095881" y="2665867"/>
            <a:ext cx="266921" cy="369039"/>
            <a:chOff x="-38129425" y="3222550"/>
            <a:chExt cx="228450" cy="315850"/>
          </a:xfrm>
        </p:grpSpPr>
        <p:sp>
          <p:nvSpPr>
            <p:cNvPr id="5520" name="Google Shape;5520;p8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89"/>
          <p:cNvGrpSpPr/>
          <p:nvPr/>
        </p:nvGrpSpPr>
        <p:grpSpPr>
          <a:xfrm>
            <a:off x="3050850" y="3122462"/>
            <a:ext cx="371785" cy="369974"/>
            <a:chOff x="-38172725" y="3588000"/>
            <a:chExt cx="318200" cy="316650"/>
          </a:xfrm>
        </p:grpSpPr>
        <p:sp>
          <p:nvSpPr>
            <p:cNvPr id="5523" name="Google Shape;5523;p8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89"/>
          <p:cNvGrpSpPr/>
          <p:nvPr/>
        </p:nvGrpSpPr>
        <p:grpSpPr>
          <a:xfrm>
            <a:off x="3126752" y="3580897"/>
            <a:ext cx="219981" cy="369974"/>
            <a:chOff x="-38109725" y="3955025"/>
            <a:chExt cx="188275" cy="316650"/>
          </a:xfrm>
        </p:grpSpPr>
        <p:sp>
          <p:nvSpPr>
            <p:cNvPr id="5532" name="Google Shape;5532;p8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4" name="Google Shape;5534;p89"/>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5" name="Google Shape;5535;p89"/>
          <p:cNvGrpSpPr/>
          <p:nvPr/>
        </p:nvGrpSpPr>
        <p:grpSpPr>
          <a:xfrm>
            <a:off x="2542151" y="1312318"/>
            <a:ext cx="373654" cy="369068"/>
            <a:chOff x="-41530375" y="3218800"/>
            <a:chExt cx="319800" cy="315875"/>
          </a:xfrm>
        </p:grpSpPr>
        <p:sp>
          <p:nvSpPr>
            <p:cNvPr id="5536" name="Google Shape;5536;p8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89"/>
          <p:cNvGrpSpPr/>
          <p:nvPr/>
        </p:nvGrpSpPr>
        <p:grpSpPr>
          <a:xfrm>
            <a:off x="2544444" y="1827476"/>
            <a:ext cx="369068" cy="289004"/>
            <a:chOff x="-41526450" y="3653375"/>
            <a:chExt cx="315875" cy="247350"/>
          </a:xfrm>
        </p:grpSpPr>
        <p:sp>
          <p:nvSpPr>
            <p:cNvPr id="5539" name="Google Shape;5539;p8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89"/>
          <p:cNvGrpSpPr/>
          <p:nvPr/>
        </p:nvGrpSpPr>
        <p:grpSpPr>
          <a:xfrm>
            <a:off x="2545831" y="2190140"/>
            <a:ext cx="366293" cy="369974"/>
            <a:chOff x="-41526450" y="3951100"/>
            <a:chExt cx="313500" cy="316650"/>
          </a:xfrm>
        </p:grpSpPr>
        <p:sp>
          <p:nvSpPr>
            <p:cNvPr id="5542" name="Google Shape;5542;p8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89"/>
          <p:cNvGrpSpPr/>
          <p:nvPr/>
        </p:nvGrpSpPr>
        <p:grpSpPr>
          <a:xfrm>
            <a:off x="1311086" y="2684269"/>
            <a:ext cx="339595" cy="371814"/>
            <a:chOff x="-39625900" y="3238300"/>
            <a:chExt cx="290650" cy="318225"/>
          </a:xfrm>
        </p:grpSpPr>
        <p:sp>
          <p:nvSpPr>
            <p:cNvPr id="5546" name="Google Shape;5546;p8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8" name="Google Shape;5548;p89"/>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9" name="Google Shape;5549;p89"/>
          <p:cNvGrpSpPr/>
          <p:nvPr/>
        </p:nvGrpSpPr>
        <p:grpSpPr>
          <a:xfrm>
            <a:off x="1305137" y="3600730"/>
            <a:ext cx="366293" cy="370441"/>
            <a:chOff x="-39647175" y="3972000"/>
            <a:chExt cx="313500" cy="317050"/>
          </a:xfrm>
        </p:grpSpPr>
        <p:sp>
          <p:nvSpPr>
            <p:cNvPr id="5550" name="Google Shape;5550;p8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89"/>
          <p:cNvGrpSpPr/>
          <p:nvPr/>
        </p:nvGrpSpPr>
        <p:grpSpPr>
          <a:xfrm>
            <a:off x="3474265" y="2664728"/>
            <a:ext cx="375495" cy="370879"/>
            <a:chOff x="-37808850" y="3221575"/>
            <a:chExt cx="321375" cy="317425"/>
          </a:xfrm>
        </p:grpSpPr>
        <p:sp>
          <p:nvSpPr>
            <p:cNvPr id="5554" name="Google Shape;5554;p8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89"/>
          <p:cNvGrpSpPr/>
          <p:nvPr/>
        </p:nvGrpSpPr>
        <p:grpSpPr>
          <a:xfrm>
            <a:off x="3483038" y="3186759"/>
            <a:ext cx="372749" cy="241158"/>
            <a:chOff x="-37806500" y="3643030"/>
            <a:chExt cx="319025" cy="206400"/>
          </a:xfrm>
        </p:grpSpPr>
        <p:sp>
          <p:nvSpPr>
            <p:cNvPr id="5557" name="Google Shape;5557;p8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89"/>
          <p:cNvGrpSpPr/>
          <p:nvPr/>
        </p:nvGrpSpPr>
        <p:grpSpPr>
          <a:xfrm>
            <a:off x="3485346" y="3579056"/>
            <a:ext cx="368134" cy="371814"/>
            <a:chOff x="-37804925" y="3953450"/>
            <a:chExt cx="315075" cy="318225"/>
          </a:xfrm>
        </p:grpSpPr>
        <p:sp>
          <p:nvSpPr>
            <p:cNvPr id="5560" name="Google Shape;5560;p8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3" name="Google Shape;5563;p89"/>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4" name="Google Shape;5564;p89"/>
          <p:cNvGrpSpPr/>
          <p:nvPr/>
        </p:nvGrpSpPr>
        <p:grpSpPr>
          <a:xfrm>
            <a:off x="4840364" y="1328538"/>
            <a:ext cx="355663" cy="308725"/>
            <a:chOff x="-28462125" y="3199700"/>
            <a:chExt cx="298550" cy="259150"/>
          </a:xfrm>
        </p:grpSpPr>
        <p:sp>
          <p:nvSpPr>
            <p:cNvPr id="5565" name="Google Shape;5565;p8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89"/>
          <p:cNvGrpSpPr/>
          <p:nvPr/>
        </p:nvGrpSpPr>
        <p:grpSpPr>
          <a:xfrm>
            <a:off x="4841317" y="1763228"/>
            <a:ext cx="353757" cy="352833"/>
            <a:chOff x="-28461325" y="3545475"/>
            <a:chExt cx="296950" cy="296175"/>
          </a:xfrm>
        </p:grpSpPr>
        <p:sp>
          <p:nvSpPr>
            <p:cNvPr id="5569" name="Google Shape;5569;p8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89"/>
          <p:cNvGrpSpPr/>
          <p:nvPr/>
        </p:nvGrpSpPr>
        <p:grpSpPr>
          <a:xfrm>
            <a:off x="4837550" y="2213272"/>
            <a:ext cx="361292" cy="352803"/>
            <a:chOff x="-28463700" y="3914875"/>
            <a:chExt cx="303275" cy="296150"/>
          </a:xfrm>
        </p:grpSpPr>
        <p:sp>
          <p:nvSpPr>
            <p:cNvPr id="5576" name="Google Shape;5576;p8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89"/>
          <p:cNvGrpSpPr/>
          <p:nvPr/>
        </p:nvGrpSpPr>
        <p:grpSpPr>
          <a:xfrm>
            <a:off x="7072335" y="1369355"/>
            <a:ext cx="351880" cy="227092"/>
            <a:chOff x="-26573400" y="3224125"/>
            <a:chExt cx="295375" cy="190625"/>
          </a:xfrm>
        </p:grpSpPr>
        <p:sp>
          <p:nvSpPr>
            <p:cNvPr id="5579" name="Google Shape;5579;p8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89"/>
          <p:cNvGrpSpPr/>
          <p:nvPr/>
        </p:nvGrpSpPr>
        <p:grpSpPr>
          <a:xfrm>
            <a:off x="7072335" y="1763690"/>
            <a:ext cx="351880" cy="351910"/>
            <a:chOff x="-26573400" y="3546250"/>
            <a:chExt cx="295375" cy="295400"/>
          </a:xfrm>
        </p:grpSpPr>
        <p:sp>
          <p:nvSpPr>
            <p:cNvPr id="5582" name="Google Shape;5582;p8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89"/>
          <p:cNvGrpSpPr/>
          <p:nvPr/>
        </p:nvGrpSpPr>
        <p:grpSpPr>
          <a:xfrm>
            <a:off x="7060615" y="2213599"/>
            <a:ext cx="375319" cy="352148"/>
            <a:chOff x="-26583625" y="3917025"/>
            <a:chExt cx="315050" cy="295600"/>
          </a:xfrm>
        </p:grpSpPr>
        <p:sp>
          <p:nvSpPr>
            <p:cNvPr id="5588" name="Google Shape;5588;p8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2" name="Google Shape;5592;p89"/>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3" name="Google Shape;5593;p89"/>
          <p:cNvGrpSpPr/>
          <p:nvPr/>
        </p:nvGrpSpPr>
        <p:grpSpPr>
          <a:xfrm>
            <a:off x="5759130" y="3172629"/>
            <a:ext cx="289039" cy="352833"/>
            <a:chOff x="-24694925" y="3518700"/>
            <a:chExt cx="242625" cy="296175"/>
          </a:xfrm>
        </p:grpSpPr>
        <p:sp>
          <p:nvSpPr>
            <p:cNvPr id="5594" name="Google Shape;5594;p8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8" name="Google Shape;5598;p89"/>
          <p:cNvGrpSpPr/>
          <p:nvPr/>
        </p:nvGrpSpPr>
        <p:grpSpPr>
          <a:xfrm>
            <a:off x="5758668" y="3622657"/>
            <a:ext cx="289962" cy="352833"/>
            <a:chOff x="-24709100" y="3888875"/>
            <a:chExt cx="243400" cy="296175"/>
          </a:xfrm>
        </p:grpSpPr>
        <p:sp>
          <p:nvSpPr>
            <p:cNvPr id="5599" name="Google Shape;5599;p8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89"/>
          <p:cNvGrpSpPr/>
          <p:nvPr/>
        </p:nvGrpSpPr>
        <p:grpSpPr>
          <a:xfrm>
            <a:off x="7958668" y="2695320"/>
            <a:ext cx="356556" cy="349557"/>
            <a:chOff x="-22863675" y="3131775"/>
            <a:chExt cx="299300" cy="293425"/>
          </a:xfrm>
        </p:grpSpPr>
        <p:sp>
          <p:nvSpPr>
            <p:cNvPr id="5603" name="Google Shape;5603;p8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89"/>
          <p:cNvGrpSpPr/>
          <p:nvPr/>
        </p:nvGrpSpPr>
        <p:grpSpPr>
          <a:xfrm>
            <a:off x="5301532" y="1306499"/>
            <a:ext cx="310602" cy="352803"/>
            <a:chOff x="-28069875" y="3175300"/>
            <a:chExt cx="260725" cy="296150"/>
          </a:xfrm>
        </p:grpSpPr>
        <p:sp>
          <p:nvSpPr>
            <p:cNvPr id="5607" name="Google Shape;5607;p8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6" name="Google Shape;5616;p89"/>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7" name="Google Shape;5617;p89"/>
          <p:cNvGrpSpPr/>
          <p:nvPr/>
        </p:nvGrpSpPr>
        <p:grpSpPr>
          <a:xfrm>
            <a:off x="5342810" y="2213733"/>
            <a:ext cx="228045" cy="351880"/>
            <a:chOff x="-28032075" y="3916450"/>
            <a:chExt cx="191425" cy="295375"/>
          </a:xfrm>
        </p:grpSpPr>
        <p:sp>
          <p:nvSpPr>
            <p:cNvPr id="5618" name="Google Shape;5618;p8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89"/>
          <p:cNvGrpSpPr/>
          <p:nvPr/>
        </p:nvGrpSpPr>
        <p:grpSpPr>
          <a:xfrm>
            <a:off x="7508157" y="1306484"/>
            <a:ext cx="352833" cy="352833"/>
            <a:chOff x="-26201650" y="3176075"/>
            <a:chExt cx="296175" cy="296175"/>
          </a:xfrm>
        </p:grpSpPr>
        <p:sp>
          <p:nvSpPr>
            <p:cNvPr id="5622" name="Google Shape;5622;p8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89"/>
          <p:cNvGrpSpPr/>
          <p:nvPr/>
        </p:nvGrpSpPr>
        <p:grpSpPr>
          <a:xfrm>
            <a:off x="7507680" y="1763705"/>
            <a:ext cx="353786" cy="351880"/>
            <a:chOff x="-26204800" y="3547050"/>
            <a:chExt cx="296975" cy="295375"/>
          </a:xfrm>
        </p:grpSpPr>
        <p:sp>
          <p:nvSpPr>
            <p:cNvPr id="5625" name="Google Shape;5625;p8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7" name="Google Shape;5627;p89"/>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8" name="Google Shape;5628;p89"/>
          <p:cNvGrpSpPr/>
          <p:nvPr/>
        </p:nvGrpSpPr>
        <p:grpSpPr>
          <a:xfrm>
            <a:off x="6178935" y="2693683"/>
            <a:ext cx="345328" cy="352833"/>
            <a:chOff x="-24353875" y="3147725"/>
            <a:chExt cx="289875" cy="296175"/>
          </a:xfrm>
        </p:grpSpPr>
        <p:sp>
          <p:nvSpPr>
            <p:cNvPr id="5629" name="Google Shape;5629;p8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89"/>
          <p:cNvGrpSpPr/>
          <p:nvPr/>
        </p:nvGrpSpPr>
        <p:grpSpPr>
          <a:xfrm>
            <a:off x="6186917" y="3173090"/>
            <a:ext cx="329365" cy="351910"/>
            <a:chOff x="-24344425" y="3519475"/>
            <a:chExt cx="276475" cy="295400"/>
          </a:xfrm>
        </p:grpSpPr>
        <p:sp>
          <p:nvSpPr>
            <p:cNvPr id="5632" name="Google Shape;5632;p8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89"/>
          <p:cNvGrpSpPr/>
          <p:nvPr/>
        </p:nvGrpSpPr>
        <p:grpSpPr>
          <a:xfrm>
            <a:off x="6176597" y="3625010"/>
            <a:ext cx="350004" cy="348128"/>
            <a:chOff x="-24353075" y="3891250"/>
            <a:chExt cx="293800" cy="292225"/>
          </a:xfrm>
        </p:grpSpPr>
        <p:sp>
          <p:nvSpPr>
            <p:cNvPr id="5635" name="Google Shape;5635;p8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89"/>
          <p:cNvGrpSpPr/>
          <p:nvPr/>
        </p:nvGrpSpPr>
        <p:grpSpPr>
          <a:xfrm>
            <a:off x="7960068" y="3173313"/>
            <a:ext cx="353757" cy="351463"/>
            <a:chOff x="-22845575" y="3504075"/>
            <a:chExt cx="296950" cy="295025"/>
          </a:xfrm>
        </p:grpSpPr>
        <p:sp>
          <p:nvSpPr>
            <p:cNvPr id="5638" name="Google Shape;5638;p8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89"/>
          <p:cNvGrpSpPr/>
          <p:nvPr/>
        </p:nvGrpSpPr>
        <p:grpSpPr>
          <a:xfrm>
            <a:off x="5753249" y="1306961"/>
            <a:ext cx="299344" cy="351880"/>
            <a:chOff x="-27691025" y="3175300"/>
            <a:chExt cx="251275" cy="295375"/>
          </a:xfrm>
        </p:grpSpPr>
        <p:sp>
          <p:nvSpPr>
            <p:cNvPr id="5641" name="Google Shape;5641;p8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89"/>
          <p:cNvGrpSpPr/>
          <p:nvPr/>
        </p:nvGrpSpPr>
        <p:grpSpPr>
          <a:xfrm>
            <a:off x="5725566" y="1825637"/>
            <a:ext cx="354710" cy="228015"/>
            <a:chOff x="-27721750" y="3598250"/>
            <a:chExt cx="297750" cy="191400"/>
          </a:xfrm>
        </p:grpSpPr>
        <p:sp>
          <p:nvSpPr>
            <p:cNvPr id="5646" name="Google Shape;5646;p8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89"/>
          <p:cNvGrpSpPr/>
          <p:nvPr/>
        </p:nvGrpSpPr>
        <p:grpSpPr>
          <a:xfrm>
            <a:off x="5726966" y="2219183"/>
            <a:ext cx="351910" cy="340980"/>
            <a:chOff x="-27719400" y="3925600"/>
            <a:chExt cx="295400" cy="286225"/>
          </a:xfrm>
        </p:grpSpPr>
        <p:sp>
          <p:nvSpPr>
            <p:cNvPr id="5649" name="Google Shape;5649;p8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89"/>
          <p:cNvGrpSpPr/>
          <p:nvPr/>
        </p:nvGrpSpPr>
        <p:grpSpPr>
          <a:xfrm>
            <a:off x="7948238" y="1306023"/>
            <a:ext cx="353757" cy="353757"/>
            <a:chOff x="-25834600" y="3176875"/>
            <a:chExt cx="296950" cy="296950"/>
          </a:xfrm>
        </p:grpSpPr>
        <p:sp>
          <p:nvSpPr>
            <p:cNvPr id="5652" name="Google Shape;5652;p8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89"/>
          <p:cNvGrpSpPr/>
          <p:nvPr/>
        </p:nvGrpSpPr>
        <p:grpSpPr>
          <a:xfrm>
            <a:off x="7948238" y="1774024"/>
            <a:ext cx="353757" cy="331241"/>
            <a:chOff x="-25834600" y="3564375"/>
            <a:chExt cx="296950" cy="278050"/>
          </a:xfrm>
        </p:grpSpPr>
        <p:sp>
          <p:nvSpPr>
            <p:cNvPr id="5658" name="Google Shape;5658;p8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6" name="Google Shape;5666;p89"/>
          <p:cNvGrpSpPr/>
          <p:nvPr/>
        </p:nvGrpSpPr>
        <p:grpSpPr>
          <a:xfrm>
            <a:off x="7946362" y="2213376"/>
            <a:ext cx="357509" cy="352595"/>
            <a:chOff x="-25834600" y="3915850"/>
            <a:chExt cx="300100" cy="295975"/>
          </a:xfrm>
        </p:grpSpPr>
        <p:sp>
          <p:nvSpPr>
            <p:cNvPr id="5667" name="Google Shape;5667;p8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89"/>
          <p:cNvGrpSpPr/>
          <p:nvPr/>
        </p:nvGrpSpPr>
        <p:grpSpPr>
          <a:xfrm>
            <a:off x="6681790" y="2694606"/>
            <a:ext cx="228968" cy="350987"/>
            <a:chOff x="-23930925" y="3149300"/>
            <a:chExt cx="192200" cy="294625"/>
          </a:xfrm>
        </p:grpSpPr>
        <p:sp>
          <p:nvSpPr>
            <p:cNvPr id="5671" name="Google Shape;5671;p8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89"/>
          <p:cNvGrpSpPr/>
          <p:nvPr/>
        </p:nvGrpSpPr>
        <p:grpSpPr>
          <a:xfrm>
            <a:off x="6638620" y="3173090"/>
            <a:ext cx="315307" cy="351910"/>
            <a:chOff x="-23962425" y="3519475"/>
            <a:chExt cx="264675" cy="295400"/>
          </a:xfrm>
        </p:grpSpPr>
        <p:sp>
          <p:nvSpPr>
            <p:cNvPr id="5676" name="Google Shape;5676;p8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8" name="Google Shape;5678;p89"/>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9" name="Google Shape;5679;p89"/>
          <p:cNvGrpSpPr/>
          <p:nvPr/>
        </p:nvGrpSpPr>
        <p:grpSpPr>
          <a:xfrm>
            <a:off x="8017295" y="3623134"/>
            <a:ext cx="239302" cy="351880"/>
            <a:chOff x="-22788075" y="3904625"/>
            <a:chExt cx="200875" cy="295375"/>
          </a:xfrm>
        </p:grpSpPr>
        <p:sp>
          <p:nvSpPr>
            <p:cNvPr id="5680" name="Google Shape;5680;p8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89"/>
          <p:cNvGrpSpPr/>
          <p:nvPr/>
        </p:nvGrpSpPr>
        <p:grpSpPr>
          <a:xfrm>
            <a:off x="6172593" y="1306499"/>
            <a:ext cx="354710" cy="352803"/>
            <a:chOff x="-27351575" y="3175300"/>
            <a:chExt cx="297750" cy="296150"/>
          </a:xfrm>
        </p:grpSpPr>
        <p:sp>
          <p:nvSpPr>
            <p:cNvPr id="5685" name="Google Shape;5685;p8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89"/>
          <p:cNvGrpSpPr/>
          <p:nvPr/>
        </p:nvGrpSpPr>
        <p:grpSpPr>
          <a:xfrm>
            <a:off x="6218402" y="1758809"/>
            <a:ext cx="269293" cy="353072"/>
            <a:chOff x="-27313750" y="3545275"/>
            <a:chExt cx="226050" cy="296375"/>
          </a:xfrm>
        </p:grpSpPr>
        <p:sp>
          <p:nvSpPr>
            <p:cNvPr id="5690" name="Google Shape;5690;p8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89"/>
          <p:cNvGrpSpPr/>
          <p:nvPr/>
        </p:nvGrpSpPr>
        <p:grpSpPr>
          <a:xfrm>
            <a:off x="6172593" y="2211380"/>
            <a:ext cx="354710" cy="356586"/>
            <a:chOff x="-27351575" y="3915650"/>
            <a:chExt cx="297750" cy="299325"/>
          </a:xfrm>
        </p:grpSpPr>
        <p:sp>
          <p:nvSpPr>
            <p:cNvPr id="5694" name="Google Shape;5694;p8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89"/>
          <p:cNvGrpSpPr/>
          <p:nvPr/>
        </p:nvGrpSpPr>
        <p:grpSpPr>
          <a:xfrm>
            <a:off x="4860084" y="2693579"/>
            <a:ext cx="319060" cy="353042"/>
            <a:chOff x="-25445525" y="3175900"/>
            <a:chExt cx="267825" cy="296350"/>
          </a:xfrm>
        </p:grpSpPr>
        <p:sp>
          <p:nvSpPr>
            <p:cNvPr id="5697" name="Google Shape;5697;p8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0" name="Google Shape;5700;p89"/>
          <p:cNvGrpSpPr/>
          <p:nvPr/>
        </p:nvGrpSpPr>
        <p:grpSpPr>
          <a:xfrm>
            <a:off x="4841797" y="3183902"/>
            <a:ext cx="355633" cy="330288"/>
            <a:chOff x="-25465200" y="3565175"/>
            <a:chExt cx="298525" cy="277250"/>
          </a:xfrm>
        </p:grpSpPr>
        <p:sp>
          <p:nvSpPr>
            <p:cNvPr id="5701" name="Google Shape;5701;p8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89"/>
          <p:cNvGrpSpPr/>
          <p:nvPr/>
        </p:nvGrpSpPr>
        <p:grpSpPr>
          <a:xfrm>
            <a:off x="4841336" y="3623432"/>
            <a:ext cx="356556" cy="351285"/>
            <a:chOff x="-25465200" y="3916150"/>
            <a:chExt cx="299300" cy="294875"/>
          </a:xfrm>
        </p:grpSpPr>
        <p:sp>
          <p:nvSpPr>
            <p:cNvPr id="5704" name="Google Shape;5704;p8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89"/>
          <p:cNvGrpSpPr/>
          <p:nvPr/>
        </p:nvGrpSpPr>
        <p:grpSpPr>
          <a:xfrm>
            <a:off x="7068775" y="2693698"/>
            <a:ext cx="351880" cy="352803"/>
            <a:chOff x="-23615075" y="3148525"/>
            <a:chExt cx="295375" cy="296150"/>
          </a:xfrm>
        </p:grpSpPr>
        <p:sp>
          <p:nvSpPr>
            <p:cNvPr id="5707" name="Google Shape;5707;p8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1" name="Google Shape;5711;p89"/>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2" name="Google Shape;5712;p89"/>
          <p:cNvGrpSpPr/>
          <p:nvPr/>
        </p:nvGrpSpPr>
        <p:grpSpPr>
          <a:xfrm>
            <a:off x="7068299" y="3632977"/>
            <a:ext cx="352833" cy="332194"/>
            <a:chOff x="-23615075" y="3906200"/>
            <a:chExt cx="296175" cy="278850"/>
          </a:xfrm>
        </p:grpSpPr>
        <p:sp>
          <p:nvSpPr>
            <p:cNvPr id="5713" name="Google Shape;5713;p8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6" name="Google Shape;5716;p89"/>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7" name="Google Shape;5717;p89"/>
          <p:cNvGrpSpPr/>
          <p:nvPr/>
        </p:nvGrpSpPr>
        <p:grpSpPr>
          <a:xfrm>
            <a:off x="6617268" y="1306618"/>
            <a:ext cx="353757" cy="352565"/>
            <a:chOff x="-26980600" y="3175500"/>
            <a:chExt cx="296950" cy="295950"/>
          </a:xfrm>
        </p:grpSpPr>
        <p:sp>
          <p:nvSpPr>
            <p:cNvPr id="5718" name="Google Shape;5718;p8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1" name="Google Shape;5721;p89"/>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2" name="Google Shape;5722;p89"/>
          <p:cNvGrpSpPr/>
          <p:nvPr/>
        </p:nvGrpSpPr>
        <p:grpSpPr>
          <a:xfrm>
            <a:off x="6617744" y="2245154"/>
            <a:ext cx="352803" cy="289039"/>
            <a:chOff x="-26981375" y="3951875"/>
            <a:chExt cx="296150" cy="242625"/>
          </a:xfrm>
        </p:grpSpPr>
        <p:sp>
          <p:nvSpPr>
            <p:cNvPr id="5723" name="Google Shape;5723;p8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89"/>
          <p:cNvGrpSpPr/>
          <p:nvPr/>
        </p:nvGrpSpPr>
        <p:grpSpPr>
          <a:xfrm>
            <a:off x="5282787" y="2692745"/>
            <a:ext cx="351910" cy="354710"/>
            <a:chOff x="-25094250" y="3176075"/>
            <a:chExt cx="295400" cy="297750"/>
          </a:xfrm>
        </p:grpSpPr>
        <p:sp>
          <p:nvSpPr>
            <p:cNvPr id="5727" name="Google Shape;5727;p8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89"/>
          <p:cNvGrpSpPr/>
          <p:nvPr/>
        </p:nvGrpSpPr>
        <p:grpSpPr>
          <a:xfrm>
            <a:off x="5282787" y="3173106"/>
            <a:ext cx="351910" cy="351880"/>
            <a:chOff x="-25094250" y="3547050"/>
            <a:chExt cx="295400" cy="295375"/>
          </a:xfrm>
        </p:grpSpPr>
        <p:sp>
          <p:nvSpPr>
            <p:cNvPr id="5731" name="Google Shape;5731;p8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6" name="Google Shape;5736;p89"/>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7" name="Google Shape;5737;p89"/>
          <p:cNvGrpSpPr/>
          <p:nvPr/>
        </p:nvGrpSpPr>
        <p:grpSpPr>
          <a:xfrm>
            <a:off x="7514864" y="2693698"/>
            <a:ext cx="352803" cy="352803"/>
            <a:chOff x="-23245675" y="3148525"/>
            <a:chExt cx="296150" cy="296150"/>
          </a:xfrm>
        </p:grpSpPr>
        <p:sp>
          <p:nvSpPr>
            <p:cNvPr id="5738" name="Google Shape;5738;p8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1" name="Google Shape;5741;p89"/>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2" name="Google Shape;5742;p89"/>
          <p:cNvGrpSpPr/>
          <p:nvPr/>
        </p:nvGrpSpPr>
        <p:grpSpPr>
          <a:xfrm>
            <a:off x="7515325" y="3622672"/>
            <a:ext cx="351880" cy="352803"/>
            <a:chOff x="-23244900" y="3888100"/>
            <a:chExt cx="295375" cy="296150"/>
          </a:xfrm>
        </p:grpSpPr>
        <p:sp>
          <p:nvSpPr>
            <p:cNvPr id="5743" name="Google Shape;5743;p8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4" name="Google Shape;5754;p89"/>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9"/>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2400">
                <a:solidFill>
                  <a:schemeClr val="lt1"/>
                </a:solidFill>
              </a:rPr>
              <a:t>Educational Icons</a:t>
            </a:r>
            <a:endParaRPr sz="2400">
              <a:solidFill>
                <a:schemeClr val="lt1"/>
              </a:solidFill>
            </a:endParaRPr>
          </a:p>
        </p:txBody>
      </p:sp>
      <p:sp>
        <p:nvSpPr>
          <p:cNvPr id="5756" name="Google Shape;5756;p89"/>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2400">
                <a:solidFill>
                  <a:schemeClr val="lt1"/>
                </a:solidFill>
              </a:rPr>
              <a:t>Medical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60" name="Shape 5760"/>
        <p:cNvGrpSpPr/>
        <p:nvPr/>
      </p:nvGrpSpPr>
      <p:grpSpPr>
        <a:xfrm>
          <a:off x="0" y="0"/>
          <a:ext cx="0" cy="0"/>
          <a:chOff x="0" y="0"/>
          <a:chExt cx="0" cy="0"/>
        </a:xfrm>
      </p:grpSpPr>
      <p:sp>
        <p:nvSpPr>
          <p:cNvPr id="5761" name="Google Shape;5761;p90"/>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2" name="Google Shape;5762;p90"/>
          <p:cNvGrpSpPr/>
          <p:nvPr/>
        </p:nvGrpSpPr>
        <p:grpSpPr>
          <a:xfrm>
            <a:off x="832654" y="1819647"/>
            <a:ext cx="367261" cy="367261"/>
            <a:chOff x="-65145700" y="3727425"/>
            <a:chExt cx="317425" cy="317425"/>
          </a:xfrm>
        </p:grpSpPr>
        <p:sp>
          <p:nvSpPr>
            <p:cNvPr id="5763" name="Google Shape;5763;p9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9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90"/>
          <p:cNvGrpSpPr/>
          <p:nvPr/>
        </p:nvGrpSpPr>
        <p:grpSpPr>
          <a:xfrm>
            <a:off x="835851" y="2248561"/>
            <a:ext cx="360868" cy="367261"/>
            <a:chOff x="-65144125" y="4094450"/>
            <a:chExt cx="311900" cy="317425"/>
          </a:xfrm>
        </p:grpSpPr>
        <p:sp>
          <p:nvSpPr>
            <p:cNvPr id="5766" name="Google Shape;5766;p9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9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9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9" name="Google Shape;5769;p90"/>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0" name="Google Shape;5770;p90"/>
          <p:cNvGrpSpPr/>
          <p:nvPr/>
        </p:nvGrpSpPr>
        <p:grpSpPr>
          <a:xfrm>
            <a:off x="3039420" y="1819256"/>
            <a:ext cx="370645" cy="368042"/>
            <a:chOff x="-63250675" y="3744075"/>
            <a:chExt cx="320350" cy="318100"/>
          </a:xfrm>
        </p:grpSpPr>
        <p:sp>
          <p:nvSpPr>
            <p:cNvPr id="5771" name="Google Shape;5771;p9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9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9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90"/>
          <p:cNvGrpSpPr/>
          <p:nvPr/>
        </p:nvGrpSpPr>
        <p:grpSpPr>
          <a:xfrm>
            <a:off x="3041112" y="2248561"/>
            <a:ext cx="367261" cy="367261"/>
            <a:chOff x="-63250675" y="4110200"/>
            <a:chExt cx="317425" cy="317425"/>
          </a:xfrm>
        </p:grpSpPr>
        <p:sp>
          <p:nvSpPr>
            <p:cNvPr id="5775" name="Google Shape;5775;p9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9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9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9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9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9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9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9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9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90"/>
          <p:cNvGrpSpPr/>
          <p:nvPr/>
        </p:nvGrpSpPr>
        <p:grpSpPr>
          <a:xfrm>
            <a:off x="1720159" y="2745656"/>
            <a:ext cx="359075" cy="358844"/>
            <a:chOff x="-61351725" y="3372400"/>
            <a:chExt cx="310350" cy="310150"/>
          </a:xfrm>
        </p:grpSpPr>
        <p:sp>
          <p:nvSpPr>
            <p:cNvPr id="5785" name="Google Shape;5785;p9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9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9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90"/>
          <p:cNvGrpSpPr/>
          <p:nvPr/>
        </p:nvGrpSpPr>
        <p:grpSpPr>
          <a:xfrm>
            <a:off x="1716514" y="3208713"/>
            <a:ext cx="366364" cy="333534"/>
            <a:chOff x="-61354875" y="3751050"/>
            <a:chExt cx="316650" cy="288275"/>
          </a:xfrm>
        </p:grpSpPr>
        <p:sp>
          <p:nvSpPr>
            <p:cNvPr id="5789" name="Google Shape;5789;p9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9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9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90"/>
          <p:cNvGrpSpPr/>
          <p:nvPr/>
        </p:nvGrpSpPr>
        <p:grpSpPr>
          <a:xfrm>
            <a:off x="1716514" y="3650352"/>
            <a:ext cx="366364" cy="367290"/>
            <a:chOff x="-61354875" y="4101525"/>
            <a:chExt cx="316650" cy="317450"/>
          </a:xfrm>
        </p:grpSpPr>
        <p:sp>
          <p:nvSpPr>
            <p:cNvPr id="5793" name="Google Shape;5793;p9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9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90"/>
          <p:cNvGrpSpPr/>
          <p:nvPr/>
        </p:nvGrpSpPr>
        <p:grpSpPr>
          <a:xfrm>
            <a:off x="3932949" y="2742228"/>
            <a:ext cx="368157" cy="365699"/>
            <a:chOff x="-59470075" y="3308975"/>
            <a:chExt cx="318200" cy="316075"/>
          </a:xfrm>
        </p:grpSpPr>
        <p:sp>
          <p:nvSpPr>
            <p:cNvPr id="5796" name="Google Shape;5796;p9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9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9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9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9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9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9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9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9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90"/>
          <p:cNvGrpSpPr/>
          <p:nvPr/>
        </p:nvGrpSpPr>
        <p:grpSpPr>
          <a:xfrm>
            <a:off x="1278379" y="1377933"/>
            <a:ext cx="367261" cy="364686"/>
            <a:chOff x="-64781025" y="3361050"/>
            <a:chExt cx="317425" cy="315200"/>
          </a:xfrm>
        </p:grpSpPr>
        <p:sp>
          <p:nvSpPr>
            <p:cNvPr id="5806" name="Google Shape;5806;p9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9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9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9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0" name="Google Shape;5810;p90"/>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90"/>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90"/>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3" name="Google Shape;5813;p90"/>
          <p:cNvGrpSpPr/>
          <p:nvPr/>
        </p:nvGrpSpPr>
        <p:grpSpPr>
          <a:xfrm>
            <a:off x="3482779" y="1819372"/>
            <a:ext cx="382765" cy="367810"/>
            <a:chOff x="-62890750" y="3747425"/>
            <a:chExt cx="330825" cy="317900"/>
          </a:xfrm>
        </p:grpSpPr>
        <p:sp>
          <p:nvSpPr>
            <p:cNvPr id="5814" name="Google Shape;5814;p9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9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9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9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9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9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9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9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9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9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9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9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9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9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90"/>
          <p:cNvGrpSpPr/>
          <p:nvPr/>
        </p:nvGrpSpPr>
        <p:grpSpPr>
          <a:xfrm>
            <a:off x="3490531" y="2249009"/>
            <a:ext cx="367261" cy="366364"/>
            <a:chOff x="-62884425" y="4111775"/>
            <a:chExt cx="317425" cy="316650"/>
          </a:xfrm>
        </p:grpSpPr>
        <p:sp>
          <p:nvSpPr>
            <p:cNvPr id="5829" name="Google Shape;5829;p9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9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90"/>
          <p:cNvGrpSpPr/>
          <p:nvPr/>
        </p:nvGrpSpPr>
        <p:grpSpPr>
          <a:xfrm>
            <a:off x="2163165" y="2745078"/>
            <a:ext cx="365438" cy="360001"/>
            <a:chOff x="-60991775" y="3376900"/>
            <a:chExt cx="315850" cy="311150"/>
          </a:xfrm>
        </p:grpSpPr>
        <p:sp>
          <p:nvSpPr>
            <p:cNvPr id="5832" name="Google Shape;5832;p9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9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9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90"/>
          <p:cNvGrpSpPr/>
          <p:nvPr/>
        </p:nvGrpSpPr>
        <p:grpSpPr>
          <a:xfrm>
            <a:off x="2162702" y="3195942"/>
            <a:ext cx="366364" cy="359075"/>
            <a:chOff x="-60988625" y="3740800"/>
            <a:chExt cx="316650" cy="310350"/>
          </a:xfrm>
        </p:grpSpPr>
        <p:sp>
          <p:nvSpPr>
            <p:cNvPr id="5836" name="Google Shape;5836;p9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9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9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90"/>
          <p:cNvGrpSpPr/>
          <p:nvPr/>
        </p:nvGrpSpPr>
        <p:grpSpPr>
          <a:xfrm>
            <a:off x="2162702" y="3651393"/>
            <a:ext cx="366364" cy="365207"/>
            <a:chOff x="-60987850" y="4100950"/>
            <a:chExt cx="316650" cy="315650"/>
          </a:xfrm>
        </p:grpSpPr>
        <p:sp>
          <p:nvSpPr>
            <p:cNvPr id="5840" name="Google Shape;5840;p9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9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9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9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9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90"/>
          <p:cNvGrpSpPr/>
          <p:nvPr/>
        </p:nvGrpSpPr>
        <p:grpSpPr>
          <a:xfrm>
            <a:off x="3932486" y="3196853"/>
            <a:ext cx="369083" cy="357253"/>
            <a:chOff x="-59447250" y="3706150"/>
            <a:chExt cx="319000" cy="308775"/>
          </a:xfrm>
        </p:grpSpPr>
        <p:sp>
          <p:nvSpPr>
            <p:cNvPr id="5846" name="Google Shape;5846;p9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9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9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9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90"/>
          <p:cNvGrpSpPr/>
          <p:nvPr/>
        </p:nvGrpSpPr>
        <p:grpSpPr>
          <a:xfrm>
            <a:off x="1721214" y="1378164"/>
            <a:ext cx="368186" cy="364224"/>
            <a:chOff x="-64406125" y="3362225"/>
            <a:chExt cx="318225" cy="314800"/>
          </a:xfrm>
        </p:grpSpPr>
        <p:sp>
          <p:nvSpPr>
            <p:cNvPr id="5851" name="Google Shape;5851;p9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9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3" name="Google Shape;5853;p90"/>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4" name="Google Shape;5854;p90"/>
          <p:cNvGrpSpPr/>
          <p:nvPr/>
        </p:nvGrpSpPr>
        <p:grpSpPr>
          <a:xfrm>
            <a:off x="1721677" y="2249009"/>
            <a:ext cx="367261" cy="366364"/>
            <a:chOff x="-64410850" y="4094450"/>
            <a:chExt cx="317425" cy="316650"/>
          </a:xfrm>
        </p:grpSpPr>
        <p:sp>
          <p:nvSpPr>
            <p:cNvPr id="5855" name="Google Shape;5855;p9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9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9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8" name="Google Shape;5858;p90"/>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9" name="Google Shape;5859;p90"/>
          <p:cNvGrpSpPr/>
          <p:nvPr/>
        </p:nvGrpSpPr>
        <p:grpSpPr>
          <a:xfrm>
            <a:off x="3943225" y="1819083"/>
            <a:ext cx="365467" cy="368389"/>
            <a:chOff x="-62516625" y="3743175"/>
            <a:chExt cx="315875" cy="318400"/>
          </a:xfrm>
        </p:grpSpPr>
        <p:sp>
          <p:nvSpPr>
            <p:cNvPr id="5860" name="Google Shape;5860;p9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9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90"/>
          <p:cNvGrpSpPr/>
          <p:nvPr/>
        </p:nvGrpSpPr>
        <p:grpSpPr>
          <a:xfrm>
            <a:off x="3950065" y="2269054"/>
            <a:ext cx="351786" cy="326274"/>
            <a:chOff x="-62511900" y="4129100"/>
            <a:chExt cx="304050" cy="282000"/>
          </a:xfrm>
        </p:grpSpPr>
        <p:sp>
          <p:nvSpPr>
            <p:cNvPr id="5863" name="Google Shape;5863;p9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9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9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9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9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8" name="Google Shape;5868;p90"/>
          <p:cNvGrpSpPr/>
          <p:nvPr/>
        </p:nvGrpSpPr>
        <p:grpSpPr>
          <a:xfrm>
            <a:off x="2628187" y="2741448"/>
            <a:ext cx="310770" cy="367261"/>
            <a:chOff x="-60597975" y="3367475"/>
            <a:chExt cx="268600" cy="317425"/>
          </a:xfrm>
        </p:grpSpPr>
        <p:sp>
          <p:nvSpPr>
            <p:cNvPr id="5869" name="Google Shape;5869;p9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9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9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9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9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4" name="Google Shape;5874;p90"/>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5" name="Google Shape;5875;p90"/>
          <p:cNvGrpSpPr/>
          <p:nvPr/>
        </p:nvGrpSpPr>
        <p:grpSpPr>
          <a:xfrm>
            <a:off x="2600390" y="3702764"/>
            <a:ext cx="366364" cy="262465"/>
            <a:chOff x="-60621600" y="4145650"/>
            <a:chExt cx="316650" cy="226850"/>
          </a:xfrm>
        </p:grpSpPr>
        <p:sp>
          <p:nvSpPr>
            <p:cNvPr id="5876" name="Google Shape;5876;p9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9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9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90"/>
          <p:cNvGrpSpPr/>
          <p:nvPr/>
        </p:nvGrpSpPr>
        <p:grpSpPr>
          <a:xfrm>
            <a:off x="3937042" y="3651263"/>
            <a:ext cx="359972" cy="365467"/>
            <a:chOff x="-59400775" y="4084200"/>
            <a:chExt cx="311125" cy="315875"/>
          </a:xfrm>
        </p:grpSpPr>
        <p:sp>
          <p:nvSpPr>
            <p:cNvPr id="5880" name="Google Shape;5880;p9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9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9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9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9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9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90"/>
          <p:cNvGrpSpPr/>
          <p:nvPr/>
        </p:nvGrpSpPr>
        <p:grpSpPr>
          <a:xfrm>
            <a:off x="2161136" y="1377094"/>
            <a:ext cx="365438" cy="366364"/>
            <a:chOff x="-64044600" y="3360375"/>
            <a:chExt cx="315850" cy="316650"/>
          </a:xfrm>
        </p:grpSpPr>
        <p:sp>
          <p:nvSpPr>
            <p:cNvPr id="5887" name="Google Shape;5887;p9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9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9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90"/>
          <p:cNvGrpSpPr/>
          <p:nvPr/>
        </p:nvGrpSpPr>
        <p:grpSpPr>
          <a:xfrm>
            <a:off x="2187559" y="1819647"/>
            <a:ext cx="312592" cy="367261"/>
            <a:chOff x="-64022550" y="3727425"/>
            <a:chExt cx="270175" cy="317425"/>
          </a:xfrm>
        </p:grpSpPr>
        <p:sp>
          <p:nvSpPr>
            <p:cNvPr id="5891" name="Google Shape;5891;p9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9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9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90"/>
          <p:cNvGrpSpPr/>
          <p:nvPr/>
        </p:nvGrpSpPr>
        <p:grpSpPr>
          <a:xfrm>
            <a:off x="2211697" y="2248547"/>
            <a:ext cx="264317" cy="367290"/>
            <a:chOff x="-64001300" y="4093650"/>
            <a:chExt cx="228450" cy="317450"/>
          </a:xfrm>
        </p:grpSpPr>
        <p:sp>
          <p:nvSpPr>
            <p:cNvPr id="5895" name="Google Shape;5895;p9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9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9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9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90"/>
          <p:cNvGrpSpPr/>
          <p:nvPr/>
        </p:nvGrpSpPr>
        <p:grpSpPr>
          <a:xfrm>
            <a:off x="830701" y="2741838"/>
            <a:ext cx="359972" cy="366480"/>
            <a:chOff x="-62148800" y="3377700"/>
            <a:chExt cx="311125" cy="316750"/>
          </a:xfrm>
        </p:grpSpPr>
        <p:sp>
          <p:nvSpPr>
            <p:cNvPr id="5900" name="Google Shape;5900;p9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9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90"/>
          <p:cNvGrpSpPr/>
          <p:nvPr/>
        </p:nvGrpSpPr>
        <p:grpSpPr>
          <a:xfrm>
            <a:off x="826608" y="3191835"/>
            <a:ext cx="368157" cy="367290"/>
            <a:chOff x="-62154300" y="3743950"/>
            <a:chExt cx="318200" cy="317450"/>
          </a:xfrm>
        </p:grpSpPr>
        <p:sp>
          <p:nvSpPr>
            <p:cNvPr id="5903" name="Google Shape;5903;p9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9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90"/>
          <p:cNvGrpSpPr/>
          <p:nvPr/>
        </p:nvGrpSpPr>
        <p:grpSpPr>
          <a:xfrm>
            <a:off x="826594" y="3650815"/>
            <a:ext cx="368186" cy="366364"/>
            <a:chOff x="-62151950" y="4111775"/>
            <a:chExt cx="318225" cy="316650"/>
          </a:xfrm>
        </p:grpSpPr>
        <p:sp>
          <p:nvSpPr>
            <p:cNvPr id="5906" name="Google Shape;5906;p9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9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9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9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0" name="Google Shape;5910;p90"/>
          <p:cNvGrpSpPr/>
          <p:nvPr/>
        </p:nvGrpSpPr>
        <p:grpSpPr>
          <a:xfrm>
            <a:off x="3045218" y="2741361"/>
            <a:ext cx="368157" cy="367434"/>
            <a:chOff x="-60254550" y="3367325"/>
            <a:chExt cx="318200" cy="317575"/>
          </a:xfrm>
        </p:grpSpPr>
        <p:sp>
          <p:nvSpPr>
            <p:cNvPr id="5911" name="Google Shape;5911;p9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9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9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9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90"/>
          <p:cNvGrpSpPr/>
          <p:nvPr/>
        </p:nvGrpSpPr>
        <p:grpSpPr>
          <a:xfrm>
            <a:off x="3046115" y="3192355"/>
            <a:ext cx="366364" cy="366248"/>
            <a:chOff x="-60255350" y="3733825"/>
            <a:chExt cx="316650" cy="316550"/>
          </a:xfrm>
        </p:grpSpPr>
        <p:sp>
          <p:nvSpPr>
            <p:cNvPr id="5916" name="Google Shape;5916;p9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9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9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9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9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9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9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3" name="Google Shape;5923;p90"/>
          <p:cNvGrpSpPr/>
          <p:nvPr/>
        </p:nvGrpSpPr>
        <p:grpSpPr>
          <a:xfrm>
            <a:off x="3073912" y="3651263"/>
            <a:ext cx="310770" cy="365467"/>
            <a:chOff x="-60232500" y="4101525"/>
            <a:chExt cx="268600" cy="315875"/>
          </a:xfrm>
        </p:grpSpPr>
        <p:sp>
          <p:nvSpPr>
            <p:cNvPr id="5924" name="Google Shape;5924;p9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9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6" name="Google Shape;5926;p90"/>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7" name="Google Shape;5927;p90"/>
          <p:cNvGrpSpPr/>
          <p:nvPr/>
        </p:nvGrpSpPr>
        <p:grpSpPr>
          <a:xfrm>
            <a:off x="2606912" y="1377094"/>
            <a:ext cx="368186" cy="366364"/>
            <a:chOff x="-63679950" y="3360375"/>
            <a:chExt cx="318225" cy="316650"/>
          </a:xfrm>
        </p:grpSpPr>
        <p:sp>
          <p:nvSpPr>
            <p:cNvPr id="5928" name="Google Shape;5928;p9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9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9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9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2" name="Google Shape;5932;p90"/>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3" name="Google Shape;5933;p90"/>
          <p:cNvGrpSpPr/>
          <p:nvPr/>
        </p:nvGrpSpPr>
        <p:grpSpPr>
          <a:xfrm>
            <a:off x="2605539" y="2248431"/>
            <a:ext cx="370934" cy="367521"/>
            <a:chOff x="-63679950" y="4093450"/>
            <a:chExt cx="320600" cy="317650"/>
          </a:xfrm>
        </p:grpSpPr>
        <p:sp>
          <p:nvSpPr>
            <p:cNvPr id="5934" name="Google Shape;5934;p9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9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9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90"/>
          <p:cNvGrpSpPr/>
          <p:nvPr/>
        </p:nvGrpSpPr>
        <p:grpSpPr>
          <a:xfrm>
            <a:off x="1265656" y="2741433"/>
            <a:ext cx="366364" cy="367290"/>
            <a:chOff x="-61784125" y="3377700"/>
            <a:chExt cx="316650" cy="317450"/>
          </a:xfrm>
        </p:grpSpPr>
        <p:sp>
          <p:nvSpPr>
            <p:cNvPr id="5938" name="Google Shape;5938;p9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9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9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9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9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9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9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90"/>
          <p:cNvGrpSpPr/>
          <p:nvPr/>
        </p:nvGrpSpPr>
        <p:grpSpPr>
          <a:xfrm>
            <a:off x="1265656" y="3191835"/>
            <a:ext cx="366364" cy="367290"/>
            <a:chOff x="-61783350" y="3743950"/>
            <a:chExt cx="316650" cy="317450"/>
          </a:xfrm>
        </p:grpSpPr>
        <p:sp>
          <p:nvSpPr>
            <p:cNvPr id="5946" name="Google Shape;5946;p9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9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8" name="Google Shape;5948;p90"/>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90"/>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90"/>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1" name="Google Shape;5951;p90"/>
          <p:cNvGrpSpPr/>
          <p:nvPr/>
        </p:nvGrpSpPr>
        <p:grpSpPr>
          <a:xfrm>
            <a:off x="3487080" y="3651668"/>
            <a:ext cx="369112" cy="364657"/>
            <a:chOff x="-59869425" y="4102225"/>
            <a:chExt cx="319025" cy="315175"/>
          </a:xfrm>
        </p:grpSpPr>
        <p:sp>
          <p:nvSpPr>
            <p:cNvPr id="5952" name="Google Shape;5952;p9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9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9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9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6" name="Google Shape;5956;p90"/>
          <p:cNvGrpSpPr/>
          <p:nvPr/>
        </p:nvGrpSpPr>
        <p:grpSpPr>
          <a:xfrm>
            <a:off x="2605883" y="4120490"/>
            <a:ext cx="366364" cy="365467"/>
            <a:chOff x="-59029025" y="3711650"/>
            <a:chExt cx="316650" cy="315875"/>
          </a:xfrm>
        </p:grpSpPr>
        <p:sp>
          <p:nvSpPr>
            <p:cNvPr id="5957" name="Google Shape;5957;p9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9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9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9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9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9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9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90"/>
          <p:cNvGrpSpPr/>
          <p:nvPr/>
        </p:nvGrpSpPr>
        <p:grpSpPr>
          <a:xfrm>
            <a:off x="4841373" y="1398014"/>
            <a:ext cx="351940" cy="348188"/>
            <a:chOff x="581525" y="3254850"/>
            <a:chExt cx="297750" cy="294575"/>
          </a:xfrm>
        </p:grpSpPr>
        <p:sp>
          <p:nvSpPr>
            <p:cNvPr id="5965" name="Google Shape;5965;p9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9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9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90"/>
          <p:cNvGrpSpPr/>
          <p:nvPr/>
        </p:nvGrpSpPr>
        <p:grpSpPr>
          <a:xfrm>
            <a:off x="4840442" y="1836950"/>
            <a:ext cx="353802" cy="351497"/>
            <a:chOff x="580725" y="3617925"/>
            <a:chExt cx="299325" cy="297375"/>
          </a:xfrm>
        </p:grpSpPr>
        <p:sp>
          <p:nvSpPr>
            <p:cNvPr id="5969" name="Google Shape;5969;p9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9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9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9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9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90"/>
          <p:cNvGrpSpPr/>
          <p:nvPr/>
        </p:nvGrpSpPr>
        <p:grpSpPr>
          <a:xfrm>
            <a:off x="4842304" y="2284140"/>
            <a:ext cx="350079" cy="350079"/>
            <a:chOff x="583100" y="3982600"/>
            <a:chExt cx="296175" cy="296175"/>
          </a:xfrm>
        </p:grpSpPr>
        <p:sp>
          <p:nvSpPr>
            <p:cNvPr id="5975" name="Google Shape;5975;p9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9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9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9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9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9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9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2" name="Google Shape;5982;p90"/>
          <p:cNvGrpSpPr/>
          <p:nvPr/>
        </p:nvGrpSpPr>
        <p:grpSpPr>
          <a:xfrm>
            <a:off x="7074918" y="1397764"/>
            <a:ext cx="307231" cy="348690"/>
            <a:chOff x="2423775" y="3226875"/>
            <a:chExt cx="259925" cy="295000"/>
          </a:xfrm>
        </p:grpSpPr>
        <p:sp>
          <p:nvSpPr>
            <p:cNvPr id="5983" name="Google Shape;5983;p9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9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9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90"/>
          <p:cNvGrpSpPr/>
          <p:nvPr/>
        </p:nvGrpSpPr>
        <p:grpSpPr>
          <a:xfrm>
            <a:off x="7052106" y="1839049"/>
            <a:ext cx="352857" cy="347301"/>
            <a:chOff x="2404875" y="3592725"/>
            <a:chExt cx="298525" cy="293825"/>
          </a:xfrm>
        </p:grpSpPr>
        <p:sp>
          <p:nvSpPr>
            <p:cNvPr id="5987" name="Google Shape;5987;p9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9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9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90"/>
          <p:cNvGrpSpPr/>
          <p:nvPr/>
        </p:nvGrpSpPr>
        <p:grpSpPr>
          <a:xfrm>
            <a:off x="7053036" y="2284614"/>
            <a:ext cx="350995" cy="349133"/>
            <a:chOff x="2404875" y="3955825"/>
            <a:chExt cx="296950" cy="295375"/>
          </a:xfrm>
        </p:grpSpPr>
        <p:sp>
          <p:nvSpPr>
            <p:cNvPr id="5991" name="Google Shape;5991;p9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9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9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9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5" name="Google Shape;5995;p90"/>
          <p:cNvGrpSpPr/>
          <p:nvPr/>
        </p:nvGrpSpPr>
        <p:grpSpPr>
          <a:xfrm>
            <a:off x="5747016" y="2748808"/>
            <a:ext cx="349163" cy="350079"/>
            <a:chOff x="4263650" y="3235150"/>
            <a:chExt cx="295400" cy="296175"/>
          </a:xfrm>
        </p:grpSpPr>
        <p:sp>
          <p:nvSpPr>
            <p:cNvPr id="5996" name="Google Shape;5996;p9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9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9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9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9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1" name="Google Shape;6001;p90"/>
          <p:cNvGrpSpPr/>
          <p:nvPr/>
        </p:nvGrpSpPr>
        <p:grpSpPr>
          <a:xfrm>
            <a:off x="5744696" y="3207969"/>
            <a:ext cx="353802" cy="327739"/>
            <a:chOff x="4266025" y="3609275"/>
            <a:chExt cx="299325" cy="277275"/>
          </a:xfrm>
        </p:grpSpPr>
        <p:sp>
          <p:nvSpPr>
            <p:cNvPr id="6002" name="Google Shape;6002;p9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9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90"/>
          <p:cNvGrpSpPr/>
          <p:nvPr/>
        </p:nvGrpSpPr>
        <p:grpSpPr>
          <a:xfrm>
            <a:off x="5745154" y="3673356"/>
            <a:ext cx="352886" cy="349133"/>
            <a:chOff x="4263650" y="3963700"/>
            <a:chExt cx="298550" cy="295375"/>
          </a:xfrm>
        </p:grpSpPr>
        <p:sp>
          <p:nvSpPr>
            <p:cNvPr id="6005" name="Google Shape;6005;p9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9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9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9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9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9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9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90"/>
          <p:cNvGrpSpPr/>
          <p:nvPr/>
        </p:nvGrpSpPr>
        <p:grpSpPr>
          <a:xfrm>
            <a:off x="8023491" y="2748809"/>
            <a:ext cx="226264" cy="350079"/>
            <a:chOff x="6164975" y="3211525"/>
            <a:chExt cx="191425" cy="296175"/>
          </a:xfrm>
        </p:grpSpPr>
        <p:sp>
          <p:nvSpPr>
            <p:cNvPr id="6013" name="Google Shape;6013;p9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9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9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9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9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9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9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90"/>
          <p:cNvGrpSpPr/>
          <p:nvPr/>
        </p:nvGrpSpPr>
        <p:grpSpPr>
          <a:xfrm>
            <a:off x="5285528" y="1397084"/>
            <a:ext cx="352886" cy="350049"/>
            <a:chOff x="946175" y="3253275"/>
            <a:chExt cx="298550" cy="296150"/>
          </a:xfrm>
        </p:grpSpPr>
        <p:sp>
          <p:nvSpPr>
            <p:cNvPr id="6021" name="Google Shape;6021;p9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9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9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9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9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90"/>
          <p:cNvGrpSpPr/>
          <p:nvPr/>
        </p:nvGrpSpPr>
        <p:grpSpPr>
          <a:xfrm>
            <a:off x="5286459" y="1839048"/>
            <a:ext cx="351024" cy="347301"/>
            <a:chOff x="946175" y="3619500"/>
            <a:chExt cx="296975" cy="293825"/>
          </a:xfrm>
        </p:grpSpPr>
        <p:sp>
          <p:nvSpPr>
            <p:cNvPr id="6027" name="Google Shape;6027;p9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9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9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9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9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9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3" name="Google Shape;6033;p90"/>
          <p:cNvGrpSpPr/>
          <p:nvPr/>
        </p:nvGrpSpPr>
        <p:grpSpPr>
          <a:xfrm>
            <a:off x="5286001" y="2283682"/>
            <a:ext cx="351940" cy="350995"/>
            <a:chOff x="944600" y="3981825"/>
            <a:chExt cx="297750" cy="296950"/>
          </a:xfrm>
        </p:grpSpPr>
        <p:sp>
          <p:nvSpPr>
            <p:cNvPr id="6034" name="Google Shape;6034;p9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9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9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9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90"/>
          <p:cNvGrpSpPr/>
          <p:nvPr/>
        </p:nvGrpSpPr>
        <p:grpSpPr>
          <a:xfrm>
            <a:off x="7502937" y="1397542"/>
            <a:ext cx="350079" cy="349133"/>
            <a:chOff x="2768750" y="3227275"/>
            <a:chExt cx="296175" cy="295375"/>
          </a:xfrm>
        </p:grpSpPr>
        <p:sp>
          <p:nvSpPr>
            <p:cNvPr id="6039" name="Google Shape;6039;p9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9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9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9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9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9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9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9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90"/>
          <p:cNvGrpSpPr/>
          <p:nvPr/>
        </p:nvGrpSpPr>
        <p:grpSpPr>
          <a:xfrm>
            <a:off x="7523888" y="1838414"/>
            <a:ext cx="308177" cy="348572"/>
            <a:chOff x="2786075" y="3591800"/>
            <a:chExt cx="260725" cy="294900"/>
          </a:xfrm>
        </p:grpSpPr>
        <p:sp>
          <p:nvSpPr>
            <p:cNvPr id="6048" name="Google Shape;6048;p9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9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9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9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9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90"/>
          <p:cNvGrpSpPr/>
          <p:nvPr/>
        </p:nvGrpSpPr>
        <p:grpSpPr>
          <a:xfrm>
            <a:off x="7564387" y="2284141"/>
            <a:ext cx="227180" cy="350079"/>
            <a:chOff x="2819150" y="3955025"/>
            <a:chExt cx="192200" cy="296175"/>
          </a:xfrm>
        </p:grpSpPr>
        <p:sp>
          <p:nvSpPr>
            <p:cNvPr id="6054" name="Google Shape;6054;p9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9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9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9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90"/>
          <p:cNvGrpSpPr/>
          <p:nvPr/>
        </p:nvGrpSpPr>
        <p:grpSpPr>
          <a:xfrm>
            <a:off x="6188160" y="2749739"/>
            <a:ext cx="349133" cy="348217"/>
            <a:chOff x="4629125" y="3235150"/>
            <a:chExt cx="295375" cy="294600"/>
          </a:xfrm>
        </p:grpSpPr>
        <p:sp>
          <p:nvSpPr>
            <p:cNvPr id="6059" name="Google Shape;6059;p9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9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9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9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9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90"/>
          <p:cNvGrpSpPr/>
          <p:nvPr/>
        </p:nvGrpSpPr>
        <p:grpSpPr>
          <a:xfrm>
            <a:off x="6188145" y="3197272"/>
            <a:ext cx="349163" cy="349133"/>
            <a:chOff x="4628325" y="3599825"/>
            <a:chExt cx="295400" cy="295375"/>
          </a:xfrm>
        </p:grpSpPr>
        <p:sp>
          <p:nvSpPr>
            <p:cNvPr id="6065" name="Google Shape;6065;p9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9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9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9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9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9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9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9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9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9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9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9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90"/>
          <p:cNvGrpSpPr/>
          <p:nvPr/>
        </p:nvGrpSpPr>
        <p:grpSpPr>
          <a:xfrm>
            <a:off x="6209096" y="3672883"/>
            <a:ext cx="307261" cy="350079"/>
            <a:chOff x="4645650" y="3962900"/>
            <a:chExt cx="259950" cy="296175"/>
          </a:xfrm>
        </p:grpSpPr>
        <p:sp>
          <p:nvSpPr>
            <p:cNvPr id="6078" name="Google Shape;6078;p9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9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9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9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9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9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4" name="Google Shape;6084;p90"/>
          <p:cNvGrpSpPr/>
          <p:nvPr/>
        </p:nvGrpSpPr>
        <p:grpSpPr>
          <a:xfrm>
            <a:off x="7962056" y="3197745"/>
            <a:ext cx="349133" cy="348188"/>
            <a:chOff x="6143725" y="3582500"/>
            <a:chExt cx="295375" cy="294575"/>
          </a:xfrm>
        </p:grpSpPr>
        <p:sp>
          <p:nvSpPr>
            <p:cNvPr id="6085" name="Google Shape;6085;p9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9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9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9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9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9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9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90"/>
          <p:cNvGrpSpPr/>
          <p:nvPr/>
        </p:nvGrpSpPr>
        <p:grpSpPr>
          <a:xfrm>
            <a:off x="5730883" y="1397084"/>
            <a:ext cx="350995" cy="350049"/>
            <a:chOff x="1310075" y="3253275"/>
            <a:chExt cx="296950" cy="296150"/>
          </a:xfrm>
        </p:grpSpPr>
        <p:sp>
          <p:nvSpPr>
            <p:cNvPr id="6093" name="Google Shape;6093;p9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9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9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6" name="Google Shape;6096;p90"/>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7" name="Google Shape;6097;p90"/>
          <p:cNvGrpSpPr/>
          <p:nvPr/>
        </p:nvGrpSpPr>
        <p:grpSpPr>
          <a:xfrm>
            <a:off x="5730410" y="2283343"/>
            <a:ext cx="351941" cy="351675"/>
            <a:chOff x="1310075" y="3980250"/>
            <a:chExt cx="297750" cy="297525"/>
          </a:xfrm>
        </p:grpSpPr>
        <p:sp>
          <p:nvSpPr>
            <p:cNvPr id="6098" name="Google Shape;6098;p9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9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9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9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90"/>
          <p:cNvGrpSpPr/>
          <p:nvPr/>
        </p:nvGrpSpPr>
        <p:grpSpPr>
          <a:xfrm>
            <a:off x="7995198" y="1397542"/>
            <a:ext cx="266305" cy="349133"/>
            <a:chOff x="3167275" y="3227275"/>
            <a:chExt cx="225300" cy="295375"/>
          </a:xfrm>
        </p:grpSpPr>
        <p:sp>
          <p:nvSpPr>
            <p:cNvPr id="6103" name="Google Shape;6103;p9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9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9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9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9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8" name="Google Shape;6108;p90"/>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9" name="Google Shape;6109;p90"/>
          <p:cNvGrpSpPr/>
          <p:nvPr/>
        </p:nvGrpSpPr>
        <p:grpSpPr>
          <a:xfrm>
            <a:off x="7952380" y="2284599"/>
            <a:ext cx="351940" cy="349163"/>
            <a:chOff x="3133425" y="3955025"/>
            <a:chExt cx="297750" cy="295400"/>
          </a:xfrm>
        </p:grpSpPr>
        <p:sp>
          <p:nvSpPr>
            <p:cNvPr id="6110" name="Google Shape;6110;p9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9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9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3" name="Google Shape;6113;p90"/>
          <p:cNvGrpSpPr/>
          <p:nvPr/>
        </p:nvGrpSpPr>
        <p:grpSpPr>
          <a:xfrm>
            <a:off x="6632554" y="2748187"/>
            <a:ext cx="350079" cy="351320"/>
            <a:chOff x="4991425" y="3234750"/>
            <a:chExt cx="296175" cy="297225"/>
          </a:xfrm>
        </p:grpSpPr>
        <p:sp>
          <p:nvSpPr>
            <p:cNvPr id="6114" name="Google Shape;6114;p9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9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9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9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9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9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90"/>
          <p:cNvGrpSpPr/>
          <p:nvPr/>
        </p:nvGrpSpPr>
        <p:grpSpPr>
          <a:xfrm>
            <a:off x="6632554" y="3217750"/>
            <a:ext cx="350079" cy="308177"/>
            <a:chOff x="4991425" y="3617150"/>
            <a:chExt cx="296175" cy="260725"/>
          </a:xfrm>
        </p:grpSpPr>
        <p:sp>
          <p:nvSpPr>
            <p:cNvPr id="6121" name="Google Shape;6121;p9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9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9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9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9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9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9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90"/>
          <p:cNvGrpSpPr/>
          <p:nvPr/>
        </p:nvGrpSpPr>
        <p:grpSpPr>
          <a:xfrm>
            <a:off x="6709827" y="3673341"/>
            <a:ext cx="195532" cy="349163"/>
            <a:chOff x="5056800" y="3962900"/>
            <a:chExt cx="165425" cy="295400"/>
          </a:xfrm>
        </p:grpSpPr>
        <p:sp>
          <p:nvSpPr>
            <p:cNvPr id="6129" name="Google Shape;6129;p9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9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9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90"/>
          <p:cNvGrpSpPr/>
          <p:nvPr/>
        </p:nvGrpSpPr>
        <p:grpSpPr>
          <a:xfrm>
            <a:off x="7961125" y="3673357"/>
            <a:ext cx="350995" cy="349133"/>
            <a:chOff x="6168925" y="3936925"/>
            <a:chExt cx="296950" cy="295375"/>
          </a:xfrm>
        </p:grpSpPr>
        <p:sp>
          <p:nvSpPr>
            <p:cNvPr id="6133" name="Google Shape;6133;p9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9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9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9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9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9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90"/>
          <p:cNvGrpSpPr/>
          <p:nvPr/>
        </p:nvGrpSpPr>
        <p:grpSpPr>
          <a:xfrm>
            <a:off x="6174844" y="1390429"/>
            <a:ext cx="348188" cy="349133"/>
            <a:chOff x="1674750" y="3254050"/>
            <a:chExt cx="294575" cy="295375"/>
          </a:xfrm>
        </p:grpSpPr>
        <p:sp>
          <p:nvSpPr>
            <p:cNvPr id="6140" name="Google Shape;6140;p9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9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9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90"/>
          <p:cNvGrpSpPr/>
          <p:nvPr/>
        </p:nvGrpSpPr>
        <p:grpSpPr>
          <a:xfrm>
            <a:off x="6189239" y="1838132"/>
            <a:ext cx="319347" cy="349133"/>
            <a:chOff x="1687350" y="3618725"/>
            <a:chExt cx="270175" cy="295375"/>
          </a:xfrm>
        </p:grpSpPr>
        <p:sp>
          <p:nvSpPr>
            <p:cNvPr id="6144" name="Google Shape;6144;p9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9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9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90"/>
          <p:cNvGrpSpPr/>
          <p:nvPr/>
        </p:nvGrpSpPr>
        <p:grpSpPr>
          <a:xfrm>
            <a:off x="6172942" y="2284613"/>
            <a:ext cx="351940" cy="349133"/>
            <a:chOff x="1672375" y="3982600"/>
            <a:chExt cx="297750" cy="295375"/>
          </a:xfrm>
        </p:grpSpPr>
        <p:sp>
          <p:nvSpPr>
            <p:cNvPr id="6148" name="Google Shape;6148;p9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9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9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90"/>
          <p:cNvGrpSpPr/>
          <p:nvPr/>
        </p:nvGrpSpPr>
        <p:grpSpPr>
          <a:xfrm>
            <a:off x="4864934" y="2748808"/>
            <a:ext cx="350079" cy="350079"/>
            <a:chOff x="3497300" y="3227275"/>
            <a:chExt cx="296175" cy="296175"/>
          </a:xfrm>
        </p:grpSpPr>
        <p:sp>
          <p:nvSpPr>
            <p:cNvPr id="6152" name="Google Shape;6152;p9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9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9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9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9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9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9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9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90"/>
          <p:cNvGrpSpPr/>
          <p:nvPr/>
        </p:nvGrpSpPr>
        <p:grpSpPr>
          <a:xfrm>
            <a:off x="4865407" y="3198203"/>
            <a:ext cx="349133" cy="347272"/>
            <a:chOff x="3497300" y="3591950"/>
            <a:chExt cx="295375" cy="293800"/>
          </a:xfrm>
        </p:grpSpPr>
        <p:sp>
          <p:nvSpPr>
            <p:cNvPr id="6161" name="Google Shape;6161;p9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9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9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9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9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9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9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9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90"/>
          <p:cNvGrpSpPr/>
          <p:nvPr/>
        </p:nvGrpSpPr>
        <p:grpSpPr>
          <a:xfrm>
            <a:off x="4865407" y="3673341"/>
            <a:ext cx="349133" cy="349163"/>
            <a:chOff x="3497300" y="3955025"/>
            <a:chExt cx="295375" cy="295400"/>
          </a:xfrm>
        </p:grpSpPr>
        <p:sp>
          <p:nvSpPr>
            <p:cNvPr id="6170" name="Google Shape;6170;p9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9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9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90"/>
          <p:cNvGrpSpPr/>
          <p:nvPr/>
        </p:nvGrpSpPr>
        <p:grpSpPr>
          <a:xfrm>
            <a:off x="7089979" y="2749532"/>
            <a:ext cx="327739" cy="348631"/>
            <a:chOff x="5364750" y="3235150"/>
            <a:chExt cx="277275" cy="294950"/>
          </a:xfrm>
        </p:grpSpPr>
        <p:sp>
          <p:nvSpPr>
            <p:cNvPr id="6174" name="Google Shape;6174;p9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9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9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9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9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9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9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9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2" name="Google Shape;6182;p90"/>
          <p:cNvGrpSpPr/>
          <p:nvPr/>
        </p:nvGrpSpPr>
        <p:grpSpPr>
          <a:xfrm>
            <a:off x="7078337" y="3195868"/>
            <a:ext cx="351024" cy="351941"/>
            <a:chOff x="5355300" y="3598250"/>
            <a:chExt cx="296975" cy="297750"/>
          </a:xfrm>
        </p:grpSpPr>
        <p:sp>
          <p:nvSpPr>
            <p:cNvPr id="6183" name="Google Shape;6183;p9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9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9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9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9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9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9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9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90"/>
          <p:cNvGrpSpPr/>
          <p:nvPr/>
        </p:nvGrpSpPr>
        <p:grpSpPr>
          <a:xfrm>
            <a:off x="7082533" y="3734790"/>
            <a:ext cx="342632" cy="226264"/>
            <a:chOff x="5358450" y="4015675"/>
            <a:chExt cx="289875" cy="191425"/>
          </a:xfrm>
        </p:grpSpPr>
        <p:sp>
          <p:nvSpPr>
            <p:cNvPr id="6192" name="Google Shape;6192;p9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9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9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9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90"/>
          <p:cNvGrpSpPr/>
          <p:nvPr/>
        </p:nvGrpSpPr>
        <p:grpSpPr>
          <a:xfrm>
            <a:off x="6209015" y="4117322"/>
            <a:ext cx="351024" cy="325464"/>
            <a:chOff x="6543825" y="3202075"/>
            <a:chExt cx="296975" cy="275350"/>
          </a:xfrm>
        </p:grpSpPr>
        <p:sp>
          <p:nvSpPr>
            <p:cNvPr id="6197" name="Google Shape;6197;p9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9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9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9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9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9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9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90"/>
          <p:cNvGrpSpPr/>
          <p:nvPr/>
        </p:nvGrpSpPr>
        <p:grpSpPr>
          <a:xfrm>
            <a:off x="6615996" y="1397069"/>
            <a:ext cx="350079" cy="350079"/>
            <a:chOff x="2037825" y="3254050"/>
            <a:chExt cx="296175" cy="296175"/>
          </a:xfrm>
        </p:grpSpPr>
        <p:sp>
          <p:nvSpPr>
            <p:cNvPr id="6205" name="Google Shape;6205;p9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9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9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9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9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9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90"/>
          <p:cNvGrpSpPr/>
          <p:nvPr/>
        </p:nvGrpSpPr>
        <p:grpSpPr>
          <a:xfrm>
            <a:off x="6614135" y="1838236"/>
            <a:ext cx="353802" cy="348926"/>
            <a:chOff x="2034675" y="3617925"/>
            <a:chExt cx="299325" cy="295200"/>
          </a:xfrm>
        </p:grpSpPr>
        <p:sp>
          <p:nvSpPr>
            <p:cNvPr id="6212" name="Google Shape;6212;p9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9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9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9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9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90"/>
          <p:cNvGrpSpPr/>
          <p:nvPr/>
        </p:nvGrpSpPr>
        <p:grpSpPr>
          <a:xfrm>
            <a:off x="6615996" y="2284613"/>
            <a:ext cx="350079" cy="349133"/>
            <a:chOff x="2037825" y="3981825"/>
            <a:chExt cx="296175" cy="295375"/>
          </a:xfrm>
        </p:grpSpPr>
        <p:sp>
          <p:nvSpPr>
            <p:cNvPr id="6218" name="Google Shape;6218;p9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9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9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90"/>
          <p:cNvGrpSpPr/>
          <p:nvPr/>
        </p:nvGrpSpPr>
        <p:grpSpPr>
          <a:xfrm>
            <a:off x="5301014" y="2780929"/>
            <a:ext cx="350079" cy="285837"/>
            <a:chOff x="3860400" y="3254050"/>
            <a:chExt cx="296175" cy="241825"/>
          </a:xfrm>
        </p:grpSpPr>
        <p:sp>
          <p:nvSpPr>
            <p:cNvPr id="6222" name="Google Shape;6222;p9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9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9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9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9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9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9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9" name="Google Shape;6229;p90"/>
          <p:cNvGrpSpPr/>
          <p:nvPr/>
        </p:nvGrpSpPr>
        <p:grpSpPr>
          <a:xfrm>
            <a:off x="5300541" y="3196800"/>
            <a:ext cx="351024" cy="350079"/>
            <a:chOff x="3859600" y="3591950"/>
            <a:chExt cx="296975" cy="296175"/>
          </a:xfrm>
        </p:grpSpPr>
        <p:sp>
          <p:nvSpPr>
            <p:cNvPr id="6230" name="Google Shape;6230;p9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9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9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90"/>
          <p:cNvGrpSpPr/>
          <p:nvPr/>
        </p:nvGrpSpPr>
        <p:grpSpPr>
          <a:xfrm>
            <a:off x="5301014" y="3672883"/>
            <a:ext cx="350079" cy="350079"/>
            <a:chOff x="3860400" y="3955025"/>
            <a:chExt cx="296175" cy="296175"/>
          </a:xfrm>
        </p:grpSpPr>
        <p:sp>
          <p:nvSpPr>
            <p:cNvPr id="6234" name="Google Shape;6234;p9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9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9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9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9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90"/>
          <p:cNvGrpSpPr/>
          <p:nvPr/>
        </p:nvGrpSpPr>
        <p:grpSpPr>
          <a:xfrm>
            <a:off x="7516230" y="2749281"/>
            <a:ext cx="355664" cy="349133"/>
            <a:chOff x="5716825" y="3235950"/>
            <a:chExt cx="300900" cy="295375"/>
          </a:xfrm>
        </p:grpSpPr>
        <p:sp>
          <p:nvSpPr>
            <p:cNvPr id="6240" name="Google Shape;6240;p9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9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9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9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4" name="Google Shape;6244;p90"/>
          <p:cNvGrpSpPr/>
          <p:nvPr/>
        </p:nvGrpSpPr>
        <p:grpSpPr>
          <a:xfrm>
            <a:off x="7529261" y="3207969"/>
            <a:ext cx="329601" cy="327739"/>
            <a:chOff x="5727850" y="3609275"/>
            <a:chExt cx="278850" cy="277275"/>
          </a:xfrm>
        </p:grpSpPr>
        <p:sp>
          <p:nvSpPr>
            <p:cNvPr id="6245" name="Google Shape;6245;p9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9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9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9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9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90"/>
          <p:cNvGrpSpPr/>
          <p:nvPr/>
        </p:nvGrpSpPr>
        <p:grpSpPr>
          <a:xfrm>
            <a:off x="7540446" y="3673356"/>
            <a:ext cx="307231" cy="349133"/>
            <a:chOff x="5736525" y="3963700"/>
            <a:chExt cx="259925" cy="295375"/>
          </a:xfrm>
        </p:grpSpPr>
        <p:sp>
          <p:nvSpPr>
            <p:cNvPr id="6251" name="Google Shape;6251;p9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9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9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9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9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9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9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8" name="Google Shape;6258;p90"/>
          <p:cNvGrpSpPr/>
          <p:nvPr/>
        </p:nvGrpSpPr>
        <p:grpSpPr>
          <a:xfrm>
            <a:off x="6632026" y="4122683"/>
            <a:ext cx="351024" cy="350079"/>
            <a:chOff x="6553275" y="3604550"/>
            <a:chExt cx="296975" cy="296175"/>
          </a:xfrm>
        </p:grpSpPr>
        <p:sp>
          <p:nvSpPr>
            <p:cNvPr id="6259" name="Google Shape;6259;p9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9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9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9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9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9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5" name="Google Shape;6265;p90"/>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2400">
                <a:solidFill>
                  <a:schemeClr val="lt1"/>
                </a:solidFill>
              </a:rPr>
              <a:t>Business Icons</a:t>
            </a:r>
            <a:endParaRPr sz="2400">
              <a:solidFill>
                <a:schemeClr val="lt1"/>
              </a:solidFill>
            </a:endParaRPr>
          </a:p>
        </p:txBody>
      </p:sp>
      <p:sp>
        <p:nvSpPr>
          <p:cNvPr id="6266" name="Google Shape;6266;p90"/>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2400">
                <a:solidFill>
                  <a:schemeClr val="lt1"/>
                </a:solidFill>
              </a:rPr>
              <a:t>Teamwork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70" name="Shape 6270"/>
        <p:cNvGrpSpPr/>
        <p:nvPr/>
      </p:nvGrpSpPr>
      <p:grpSpPr>
        <a:xfrm>
          <a:off x="0" y="0"/>
          <a:ext cx="0" cy="0"/>
          <a:chOff x="0" y="0"/>
          <a:chExt cx="0" cy="0"/>
        </a:xfrm>
      </p:grpSpPr>
      <p:grpSp>
        <p:nvGrpSpPr>
          <p:cNvPr id="6271" name="Google Shape;6271;p91"/>
          <p:cNvGrpSpPr/>
          <p:nvPr/>
        </p:nvGrpSpPr>
        <p:grpSpPr>
          <a:xfrm>
            <a:off x="859032" y="1380546"/>
            <a:ext cx="294401" cy="353645"/>
            <a:chOff x="-35814600" y="3202075"/>
            <a:chExt cx="242625" cy="291450"/>
          </a:xfrm>
        </p:grpSpPr>
        <p:sp>
          <p:nvSpPr>
            <p:cNvPr id="6272" name="Google Shape;6272;p9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9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9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9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9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9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9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91"/>
          <p:cNvGrpSpPr/>
          <p:nvPr/>
        </p:nvGrpSpPr>
        <p:grpSpPr>
          <a:xfrm>
            <a:off x="829410" y="1821466"/>
            <a:ext cx="353645" cy="353888"/>
            <a:chOff x="-35839800" y="3561025"/>
            <a:chExt cx="291450" cy="291650"/>
          </a:xfrm>
        </p:grpSpPr>
        <p:sp>
          <p:nvSpPr>
            <p:cNvPr id="6280" name="Google Shape;6280;p9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9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9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9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9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9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9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7" name="Google Shape;6287;p91"/>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8" name="Google Shape;6288;p91"/>
          <p:cNvGrpSpPr/>
          <p:nvPr/>
        </p:nvGrpSpPr>
        <p:grpSpPr>
          <a:xfrm>
            <a:off x="3066955" y="1380546"/>
            <a:ext cx="353645" cy="353645"/>
            <a:chOff x="-34003850" y="3227275"/>
            <a:chExt cx="291450" cy="291450"/>
          </a:xfrm>
        </p:grpSpPr>
        <p:sp>
          <p:nvSpPr>
            <p:cNvPr id="6289" name="Google Shape;6289;p9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9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9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9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9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91"/>
          <p:cNvGrpSpPr/>
          <p:nvPr/>
        </p:nvGrpSpPr>
        <p:grpSpPr>
          <a:xfrm>
            <a:off x="3066485" y="1821238"/>
            <a:ext cx="354586" cy="354343"/>
            <a:chOff x="-34004625" y="3585850"/>
            <a:chExt cx="292225" cy="292025"/>
          </a:xfrm>
        </p:grpSpPr>
        <p:sp>
          <p:nvSpPr>
            <p:cNvPr id="6295" name="Google Shape;6295;p9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9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9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9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9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0" name="Google Shape;6300;p91"/>
          <p:cNvGrpSpPr/>
          <p:nvPr/>
        </p:nvGrpSpPr>
        <p:grpSpPr>
          <a:xfrm>
            <a:off x="3066000" y="2256439"/>
            <a:ext cx="355557" cy="354616"/>
            <a:chOff x="-34005425" y="3945575"/>
            <a:chExt cx="293025" cy="292250"/>
          </a:xfrm>
        </p:grpSpPr>
        <p:sp>
          <p:nvSpPr>
            <p:cNvPr id="6301" name="Google Shape;6301;p9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9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9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91"/>
          <p:cNvGrpSpPr/>
          <p:nvPr/>
        </p:nvGrpSpPr>
        <p:grpSpPr>
          <a:xfrm>
            <a:off x="1713099" y="2729615"/>
            <a:ext cx="358408" cy="355557"/>
            <a:chOff x="-32174975" y="3192625"/>
            <a:chExt cx="295375" cy="293025"/>
          </a:xfrm>
        </p:grpSpPr>
        <p:sp>
          <p:nvSpPr>
            <p:cNvPr id="6305" name="Google Shape;6305;p9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9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9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9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9" name="Google Shape;6309;p91"/>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91"/>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1" name="Google Shape;6311;p91"/>
          <p:cNvGrpSpPr/>
          <p:nvPr/>
        </p:nvGrpSpPr>
        <p:grpSpPr>
          <a:xfrm>
            <a:off x="3952249" y="2730570"/>
            <a:ext cx="354586" cy="353645"/>
            <a:chOff x="-30345325" y="3184750"/>
            <a:chExt cx="292225" cy="291450"/>
          </a:xfrm>
        </p:grpSpPr>
        <p:sp>
          <p:nvSpPr>
            <p:cNvPr id="6312" name="Google Shape;6312;p9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9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9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9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9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91"/>
          <p:cNvGrpSpPr/>
          <p:nvPr/>
        </p:nvGrpSpPr>
        <p:grpSpPr>
          <a:xfrm>
            <a:off x="1277001" y="1380546"/>
            <a:ext cx="353645" cy="353645"/>
            <a:chOff x="-35481425" y="3202075"/>
            <a:chExt cx="291450" cy="291450"/>
          </a:xfrm>
        </p:grpSpPr>
        <p:sp>
          <p:nvSpPr>
            <p:cNvPr id="6318" name="Google Shape;6318;p9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9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9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9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9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9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9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91"/>
          <p:cNvGrpSpPr/>
          <p:nvPr/>
        </p:nvGrpSpPr>
        <p:grpSpPr>
          <a:xfrm>
            <a:off x="1276531" y="1822072"/>
            <a:ext cx="354586" cy="352675"/>
            <a:chOff x="-35482200" y="3561225"/>
            <a:chExt cx="292225" cy="290650"/>
          </a:xfrm>
        </p:grpSpPr>
        <p:sp>
          <p:nvSpPr>
            <p:cNvPr id="6326" name="Google Shape;6326;p9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9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9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91"/>
          <p:cNvGrpSpPr/>
          <p:nvPr/>
        </p:nvGrpSpPr>
        <p:grpSpPr>
          <a:xfrm>
            <a:off x="1277001" y="2256940"/>
            <a:ext cx="353645" cy="353615"/>
            <a:chOff x="-35481425" y="3919600"/>
            <a:chExt cx="291450" cy="291425"/>
          </a:xfrm>
        </p:grpSpPr>
        <p:sp>
          <p:nvSpPr>
            <p:cNvPr id="6330" name="Google Shape;6330;p9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9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9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9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9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9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9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9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91"/>
          <p:cNvGrpSpPr/>
          <p:nvPr/>
        </p:nvGrpSpPr>
        <p:grpSpPr>
          <a:xfrm>
            <a:off x="3512636" y="1381031"/>
            <a:ext cx="357468" cy="352675"/>
            <a:chOff x="-33645475" y="3228075"/>
            <a:chExt cx="294600" cy="290650"/>
          </a:xfrm>
        </p:grpSpPr>
        <p:sp>
          <p:nvSpPr>
            <p:cNvPr id="6339" name="Google Shape;6339;p9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9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9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9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9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9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9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91"/>
          <p:cNvGrpSpPr/>
          <p:nvPr/>
        </p:nvGrpSpPr>
        <p:grpSpPr>
          <a:xfrm>
            <a:off x="3513606" y="1821116"/>
            <a:ext cx="355526" cy="354586"/>
            <a:chOff x="-33646250" y="3586425"/>
            <a:chExt cx="293000" cy="292225"/>
          </a:xfrm>
        </p:grpSpPr>
        <p:sp>
          <p:nvSpPr>
            <p:cNvPr id="6347" name="Google Shape;6347;p9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9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91"/>
          <p:cNvGrpSpPr/>
          <p:nvPr/>
        </p:nvGrpSpPr>
        <p:grpSpPr>
          <a:xfrm>
            <a:off x="3514076" y="2255969"/>
            <a:ext cx="354586" cy="355557"/>
            <a:chOff x="-33645475" y="3944800"/>
            <a:chExt cx="292225" cy="293025"/>
          </a:xfrm>
        </p:grpSpPr>
        <p:sp>
          <p:nvSpPr>
            <p:cNvPr id="6350" name="Google Shape;6350;p9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9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9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9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9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9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9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9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9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9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0" name="Google Shape;6360;p91"/>
          <p:cNvGrpSpPr/>
          <p:nvPr/>
        </p:nvGrpSpPr>
        <p:grpSpPr>
          <a:xfrm>
            <a:off x="2167295" y="2729706"/>
            <a:ext cx="352675" cy="355375"/>
            <a:chOff x="-31809525" y="3192625"/>
            <a:chExt cx="290650" cy="292875"/>
          </a:xfrm>
        </p:grpSpPr>
        <p:sp>
          <p:nvSpPr>
            <p:cNvPr id="6361" name="Google Shape;6361;p9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9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9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9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91"/>
          <p:cNvGrpSpPr/>
          <p:nvPr/>
        </p:nvGrpSpPr>
        <p:grpSpPr>
          <a:xfrm>
            <a:off x="2166810" y="3200258"/>
            <a:ext cx="353645" cy="355557"/>
            <a:chOff x="-31811100" y="3550975"/>
            <a:chExt cx="291450" cy="293025"/>
          </a:xfrm>
        </p:grpSpPr>
        <p:sp>
          <p:nvSpPr>
            <p:cNvPr id="6366" name="Google Shape;6366;p9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9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9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9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9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9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9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91"/>
          <p:cNvGrpSpPr/>
          <p:nvPr/>
        </p:nvGrpSpPr>
        <p:grpSpPr>
          <a:xfrm>
            <a:off x="2160606" y="3664562"/>
            <a:ext cx="366052" cy="356831"/>
            <a:chOff x="-31817400" y="3910025"/>
            <a:chExt cx="301675" cy="294075"/>
          </a:xfrm>
        </p:grpSpPr>
        <p:sp>
          <p:nvSpPr>
            <p:cNvPr id="6374" name="Google Shape;6374;p9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9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9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91"/>
          <p:cNvGrpSpPr/>
          <p:nvPr/>
        </p:nvGrpSpPr>
        <p:grpSpPr>
          <a:xfrm>
            <a:off x="3952234" y="3200743"/>
            <a:ext cx="354616" cy="354586"/>
            <a:chOff x="-30354000" y="3569100"/>
            <a:chExt cx="292250" cy="292225"/>
          </a:xfrm>
        </p:grpSpPr>
        <p:sp>
          <p:nvSpPr>
            <p:cNvPr id="6378" name="Google Shape;6378;p9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9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9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9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9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9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91"/>
          <p:cNvGrpSpPr/>
          <p:nvPr/>
        </p:nvGrpSpPr>
        <p:grpSpPr>
          <a:xfrm>
            <a:off x="1730812" y="1380546"/>
            <a:ext cx="342148" cy="353645"/>
            <a:chOff x="-35118325" y="3202075"/>
            <a:chExt cx="281975" cy="291450"/>
          </a:xfrm>
        </p:grpSpPr>
        <p:sp>
          <p:nvSpPr>
            <p:cNvPr id="6385" name="Google Shape;6385;p9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9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9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9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91"/>
          <p:cNvGrpSpPr/>
          <p:nvPr/>
        </p:nvGrpSpPr>
        <p:grpSpPr>
          <a:xfrm>
            <a:off x="1724593" y="1821799"/>
            <a:ext cx="354586" cy="353221"/>
            <a:chOff x="-35123050" y="3561225"/>
            <a:chExt cx="292225" cy="291100"/>
          </a:xfrm>
        </p:grpSpPr>
        <p:sp>
          <p:nvSpPr>
            <p:cNvPr id="6390" name="Google Shape;6390;p9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9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91"/>
          <p:cNvGrpSpPr/>
          <p:nvPr/>
        </p:nvGrpSpPr>
        <p:grpSpPr>
          <a:xfrm>
            <a:off x="1766652" y="2256940"/>
            <a:ext cx="270467" cy="353615"/>
            <a:chOff x="-35089175" y="3919600"/>
            <a:chExt cx="222900" cy="291425"/>
          </a:xfrm>
        </p:grpSpPr>
        <p:sp>
          <p:nvSpPr>
            <p:cNvPr id="6393" name="Google Shape;6393;p9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9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91"/>
          <p:cNvGrpSpPr/>
          <p:nvPr/>
        </p:nvGrpSpPr>
        <p:grpSpPr>
          <a:xfrm>
            <a:off x="3963648" y="1380303"/>
            <a:ext cx="336445" cy="354131"/>
            <a:chOff x="-33277650" y="3226875"/>
            <a:chExt cx="277275" cy="291850"/>
          </a:xfrm>
        </p:grpSpPr>
        <p:sp>
          <p:nvSpPr>
            <p:cNvPr id="6396" name="Google Shape;6396;p9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9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9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9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9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9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9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91"/>
          <p:cNvGrpSpPr/>
          <p:nvPr/>
        </p:nvGrpSpPr>
        <p:grpSpPr>
          <a:xfrm>
            <a:off x="3955048" y="1821587"/>
            <a:ext cx="353645" cy="353645"/>
            <a:chOff x="-33286325" y="3586425"/>
            <a:chExt cx="291450" cy="291450"/>
          </a:xfrm>
        </p:grpSpPr>
        <p:sp>
          <p:nvSpPr>
            <p:cNvPr id="6404" name="Google Shape;6404;p9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9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9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9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9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91"/>
          <p:cNvGrpSpPr/>
          <p:nvPr/>
        </p:nvGrpSpPr>
        <p:grpSpPr>
          <a:xfrm>
            <a:off x="3955048" y="2255969"/>
            <a:ext cx="353645" cy="355557"/>
            <a:chOff x="-33286325" y="3944800"/>
            <a:chExt cx="291450" cy="293025"/>
          </a:xfrm>
        </p:grpSpPr>
        <p:sp>
          <p:nvSpPr>
            <p:cNvPr id="6410" name="Google Shape;6410;p9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9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9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9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91"/>
          <p:cNvGrpSpPr/>
          <p:nvPr/>
        </p:nvGrpSpPr>
        <p:grpSpPr>
          <a:xfrm>
            <a:off x="2613445" y="2729129"/>
            <a:ext cx="353645" cy="356527"/>
            <a:chOff x="-31452725" y="3191825"/>
            <a:chExt cx="291450" cy="293825"/>
          </a:xfrm>
        </p:grpSpPr>
        <p:sp>
          <p:nvSpPr>
            <p:cNvPr id="6415" name="Google Shape;6415;p9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9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9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9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91"/>
          <p:cNvGrpSpPr/>
          <p:nvPr/>
        </p:nvGrpSpPr>
        <p:grpSpPr>
          <a:xfrm>
            <a:off x="2612975" y="3200744"/>
            <a:ext cx="354586" cy="354586"/>
            <a:chOff x="-31452725" y="3551775"/>
            <a:chExt cx="292225" cy="292225"/>
          </a:xfrm>
        </p:grpSpPr>
        <p:sp>
          <p:nvSpPr>
            <p:cNvPr id="6420" name="Google Shape;6420;p9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9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9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9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91"/>
          <p:cNvGrpSpPr/>
          <p:nvPr/>
        </p:nvGrpSpPr>
        <p:grpSpPr>
          <a:xfrm>
            <a:off x="2611534" y="3664729"/>
            <a:ext cx="357468" cy="356497"/>
            <a:chOff x="-31455100" y="3909350"/>
            <a:chExt cx="294600" cy="293800"/>
          </a:xfrm>
        </p:grpSpPr>
        <p:sp>
          <p:nvSpPr>
            <p:cNvPr id="6425" name="Google Shape;6425;p9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9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91"/>
          <p:cNvGrpSpPr/>
          <p:nvPr/>
        </p:nvGrpSpPr>
        <p:grpSpPr>
          <a:xfrm>
            <a:off x="3952719" y="3665684"/>
            <a:ext cx="353645" cy="354586"/>
            <a:chOff x="-30345325" y="3918800"/>
            <a:chExt cx="291450" cy="292225"/>
          </a:xfrm>
        </p:grpSpPr>
        <p:sp>
          <p:nvSpPr>
            <p:cNvPr id="6428" name="Google Shape;6428;p9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9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9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9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9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91"/>
          <p:cNvGrpSpPr/>
          <p:nvPr/>
        </p:nvGrpSpPr>
        <p:grpSpPr>
          <a:xfrm>
            <a:off x="2172184" y="1821587"/>
            <a:ext cx="353645" cy="353645"/>
            <a:chOff x="-34763900" y="3561225"/>
            <a:chExt cx="291450" cy="291450"/>
          </a:xfrm>
        </p:grpSpPr>
        <p:sp>
          <p:nvSpPr>
            <p:cNvPr id="6434" name="Google Shape;6434;p9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9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9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7" name="Google Shape;6437;p91"/>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8" name="Google Shape;6438;p91"/>
          <p:cNvGrpSpPr/>
          <p:nvPr/>
        </p:nvGrpSpPr>
        <p:grpSpPr>
          <a:xfrm>
            <a:off x="827081" y="2730099"/>
            <a:ext cx="354586" cy="354586"/>
            <a:chOff x="-32927950" y="3227275"/>
            <a:chExt cx="292225" cy="292225"/>
          </a:xfrm>
        </p:grpSpPr>
        <p:sp>
          <p:nvSpPr>
            <p:cNvPr id="6439" name="Google Shape;6439;p9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9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9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9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9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91"/>
          <p:cNvGrpSpPr/>
          <p:nvPr/>
        </p:nvGrpSpPr>
        <p:grpSpPr>
          <a:xfrm>
            <a:off x="826596" y="3201213"/>
            <a:ext cx="355557" cy="353645"/>
            <a:chOff x="-32927950" y="3586425"/>
            <a:chExt cx="293025" cy="291450"/>
          </a:xfrm>
        </p:grpSpPr>
        <p:sp>
          <p:nvSpPr>
            <p:cNvPr id="6445" name="Google Shape;6445;p9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9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9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9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9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91"/>
          <p:cNvGrpSpPr/>
          <p:nvPr/>
        </p:nvGrpSpPr>
        <p:grpSpPr>
          <a:xfrm>
            <a:off x="827081" y="3665198"/>
            <a:ext cx="354586" cy="355557"/>
            <a:chOff x="-32927950" y="3944800"/>
            <a:chExt cx="292225" cy="293025"/>
          </a:xfrm>
        </p:grpSpPr>
        <p:sp>
          <p:nvSpPr>
            <p:cNvPr id="6451" name="Google Shape;6451;p9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9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9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9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9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9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9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9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9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91"/>
          <p:cNvGrpSpPr/>
          <p:nvPr/>
        </p:nvGrpSpPr>
        <p:grpSpPr>
          <a:xfrm>
            <a:off x="3055873" y="2730449"/>
            <a:ext cx="354586" cy="353888"/>
            <a:chOff x="-31094350" y="3194000"/>
            <a:chExt cx="292225" cy="291650"/>
          </a:xfrm>
        </p:grpSpPr>
        <p:sp>
          <p:nvSpPr>
            <p:cNvPr id="6461" name="Google Shape;6461;p9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9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9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9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9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9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9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9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91"/>
          <p:cNvGrpSpPr/>
          <p:nvPr/>
        </p:nvGrpSpPr>
        <p:grpSpPr>
          <a:xfrm>
            <a:off x="3056343" y="3200941"/>
            <a:ext cx="353645" cy="354191"/>
            <a:chOff x="-31093575" y="3552550"/>
            <a:chExt cx="291450" cy="291900"/>
          </a:xfrm>
        </p:grpSpPr>
        <p:sp>
          <p:nvSpPr>
            <p:cNvPr id="6470" name="Google Shape;6470;p9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9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9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9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91"/>
          <p:cNvGrpSpPr/>
          <p:nvPr/>
        </p:nvGrpSpPr>
        <p:grpSpPr>
          <a:xfrm>
            <a:off x="2182711" y="1380546"/>
            <a:ext cx="332593" cy="353645"/>
            <a:chOff x="-34755225" y="3202075"/>
            <a:chExt cx="274100" cy="291450"/>
          </a:xfrm>
        </p:grpSpPr>
        <p:sp>
          <p:nvSpPr>
            <p:cNvPr id="6475" name="Google Shape;6475;p9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9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9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9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9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9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9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91"/>
          <p:cNvGrpSpPr/>
          <p:nvPr/>
        </p:nvGrpSpPr>
        <p:grpSpPr>
          <a:xfrm>
            <a:off x="3056343" y="3666169"/>
            <a:ext cx="353645" cy="353615"/>
            <a:chOff x="-31093575" y="3911725"/>
            <a:chExt cx="291450" cy="291425"/>
          </a:xfrm>
        </p:grpSpPr>
        <p:sp>
          <p:nvSpPr>
            <p:cNvPr id="6483" name="Google Shape;6483;p9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9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91"/>
          <p:cNvGrpSpPr/>
          <p:nvPr/>
        </p:nvGrpSpPr>
        <p:grpSpPr>
          <a:xfrm>
            <a:off x="2165773" y="4123136"/>
            <a:ext cx="356497" cy="354586"/>
            <a:chOff x="-29946000" y="3183175"/>
            <a:chExt cx="293800" cy="292225"/>
          </a:xfrm>
        </p:grpSpPr>
        <p:sp>
          <p:nvSpPr>
            <p:cNvPr id="6486" name="Google Shape;6486;p9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9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9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9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9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9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91"/>
          <p:cNvGrpSpPr/>
          <p:nvPr/>
        </p:nvGrpSpPr>
        <p:grpSpPr>
          <a:xfrm>
            <a:off x="2610305" y="1380289"/>
            <a:ext cx="358408" cy="354161"/>
            <a:chOff x="-34408675" y="3202075"/>
            <a:chExt cx="295375" cy="291875"/>
          </a:xfrm>
        </p:grpSpPr>
        <p:sp>
          <p:nvSpPr>
            <p:cNvPr id="6493" name="Google Shape;6493;p9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9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9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9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91"/>
          <p:cNvGrpSpPr/>
          <p:nvPr/>
        </p:nvGrpSpPr>
        <p:grpSpPr>
          <a:xfrm>
            <a:off x="2612216" y="1820283"/>
            <a:ext cx="354586" cy="356254"/>
            <a:chOff x="-34405525" y="3558075"/>
            <a:chExt cx="292225" cy="293600"/>
          </a:xfrm>
        </p:grpSpPr>
        <p:sp>
          <p:nvSpPr>
            <p:cNvPr id="6498" name="Google Shape;6498;p9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9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9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91"/>
          <p:cNvGrpSpPr/>
          <p:nvPr/>
        </p:nvGrpSpPr>
        <p:grpSpPr>
          <a:xfrm>
            <a:off x="2611730" y="2256940"/>
            <a:ext cx="355557" cy="353615"/>
            <a:chOff x="-34406325" y="3919600"/>
            <a:chExt cx="293025" cy="291425"/>
          </a:xfrm>
        </p:grpSpPr>
        <p:sp>
          <p:nvSpPr>
            <p:cNvPr id="6502" name="Google Shape;6502;p9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9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9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9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9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9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9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91"/>
          <p:cNvGrpSpPr/>
          <p:nvPr/>
        </p:nvGrpSpPr>
        <p:grpSpPr>
          <a:xfrm>
            <a:off x="1275628" y="2736303"/>
            <a:ext cx="353645" cy="342179"/>
            <a:chOff x="-32568800" y="3232000"/>
            <a:chExt cx="291450" cy="282000"/>
          </a:xfrm>
        </p:grpSpPr>
        <p:sp>
          <p:nvSpPr>
            <p:cNvPr id="6510" name="Google Shape;6510;p9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9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91"/>
          <p:cNvGrpSpPr/>
          <p:nvPr/>
        </p:nvGrpSpPr>
        <p:grpSpPr>
          <a:xfrm>
            <a:off x="1275158" y="3201213"/>
            <a:ext cx="354586" cy="353645"/>
            <a:chOff x="-32569575" y="3586425"/>
            <a:chExt cx="292225" cy="291450"/>
          </a:xfrm>
        </p:grpSpPr>
        <p:sp>
          <p:nvSpPr>
            <p:cNvPr id="6513" name="Google Shape;6513;p9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9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91"/>
          <p:cNvGrpSpPr/>
          <p:nvPr/>
        </p:nvGrpSpPr>
        <p:grpSpPr>
          <a:xfrm>
            <a:off x="1266073" y="3665805"/>
            <a:ext cx="372756" cy="354343"/>
            <a:chOff x="-32576675" y="3944600"/>
            <a:chExt cx="307200" cy="292025"/>
          </a:xfrm>
        </p:grpSpPr>
        <p:sp>
          <p:nvSpPr>
            <p:cNvPr id="6516" name="Google Shape;6516;p9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9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91"/>
          <p:cNvGrpSpPr/>
          <p:nvPr/>
        </p:nvGrpSpPr>
        <p:grpSpPr>
          <a:xfrm>
            <a:off x="3511040" y="2730100"/>
            <a:ext cx="354586" cy="354586"/>
            <a:chOff x="-30735200" y="3192625"/>
            <a:chExt cx="292225" cy="292225"/>
          </a:xfrm>
        </p:grpSpPr>
        <p:sp>
          <p:nvSpPr>
            <p:cNvPr id="6519" name="Google Shape;6519;p9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9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9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9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9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9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9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91"/>
          <p:cNvGrpSpPr/>
          <p:nvPr/>
        </p:nvGrpSpPr>
        <p:grpSpPr>
          <a:xfrm>
            <a:off x="3511040" y="3201532"/>
            <a:ext cx="354586" cy="353008"/>
            <a:chOff x="-30735200" y="3552550"/>
            <a:chExt cx="292225" cy="290925"/>
          </a:xfrm>
        </p:grpSpPr>
        <p:sp>
          <p:nvSpPr>
            <p:cNvPr id="6527" name="Google Shape;6527;p9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9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91"/>
          <p:cNvGrpSpPr/>
          <p:nvPr/>
        </p:nvGrpSpPr>
        <p:grpSpPr>
          <a:xfrm>
            <a:off x="3511040" y="3666154"/>
            <a:ext cx="354586" cy="353645"/>
            <a:chOff x="-30735200" y="3910925"/>
            <a:chExt cx="292225" cy="291450"/>
          </a:xfrm>
        </p:grpSpPr>
        <p:sp>
          <p:nvSpPr>
            <p:cNvPr id="6530" name="Google Shape;6530;p9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9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2" name="Google Shape;6532;p91"/>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3" name="Google Shape;6533;p91"/>
          <p:cNvGrpSpPr/>
          <p:nvPr/>
        </p:nvGrpSpPr>
        <p:grpSpPr>
          <a:xfrm>
            <a:off x="4864547" y="1375808"/>
            <a:ext cx="358971" cy="359224"/>
            <a:chOff x="-57956275" y="3197925"/>
            <a:chExt cx="319000" cy="319225"/>
          </a:xfrm>
        </p:grpSpPr>
        <p:sp>
          <p:nvSpPr>
            <p:cNvPr id="6534" name="Google Shape;6534;p9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9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9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9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9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9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9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91"/>
          <p:cNvGrpSpPr/>
          <p:nvPr/>
        </p:nvGrpSpPr>
        <p:grpSpPr>
          <a:xfrm>
            <a:off x="4886701" y="1832234"/>
            <a:ext cx="314662" cy="358971"/>
            <a:chOff x="-57940525" y="3590375"/>
            <a:chExt cx="279625" cy="319000"/>
          </a:xfrm>
        </p:grpSpPr>
        <p:sp>
          <p:nvSpPr>
            <p:cNvPr id="6542" name="Google Shape;6542;p9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9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9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9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9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91"/>
          <p:cNvGrpSpPr/>
          <p:nvPr/>
        </p:nvGrpSpPr>
        <p:grpSpPr>
          <a:xfrm>
            <a:off x="4857582" y="2273605"/>
            <a:ext cx="358099" cy="358999"/>
            <a:chOff x="-57959425" y="3982600"/>
            <a:chExt cx="318225" cy="319025"/>
          </a:xfrm>
        </p:grpSpPr>
        <p:sp>
          <p:nvSpPr>
            <p:cNvPr id="6548" name="Google Shape;6548;p9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9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9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9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91"/>
          <p:cNvGrpSpPr/>
          <p:nvPr/>
        </p:nvGrpSpPr>
        <p:grpSpPr>
          <a:xfrm>
            <a:off x="7057749" y="1376934"/>
            <a:ext cx="357226" cy="357226"/>
            <a:chOff x="-55987225" y="3198925"/>
            <a:chExt cx="317450" cy="317450"/>
          </a:xfrm>
        </p:grpSpPr>
        <p:sp>
          <p:nvSpPr>
            <p:cNvPr id="6553" name="Google Shape;6553;p9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9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9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9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91"/>
          <p:cNvGrpSpPr/>
          <p:nvPr/>
        </p:nvGrpSpPr>
        <p:grpSpPr>
          <a:xfrm>
            <a:off x="7057749" y="1832965"/>
            <a:ext cx="357226" cy="357367"/>
            <a:chOff x="-55987225" y="3591025"/>
            <a:chExt cx="317450" cy="317575"/>
          </a:xfrm>
        </p:grpSpPr>
        <p:sp>
          <p:nvSpPr>
            <p:cNvPr id="6558" name="Google Shape;6558;p9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9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9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9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9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91"/>
          <p:cNvGrpSpPr/>
          <p:nvPr/>
        </p:nvGrpSpPr>
        <p:grpSpPr>
          <a:xfrm>
            <a:off x="7071665" y="2273605"/>
            <a:ext cx="358999" cy="358999"/>
            <a:chOff x="-55988800" y="3982600"/>
            <a:chExt cx="319025" cy="319025"/>
          </a:xfrm>
        </p:grpSpPr>
        <p:sp>
          <p:nvSpPr>
            <p:cNvPr id="6564" name="Google Shape;6564;p9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9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9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9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9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91"/>
          <p:cNvGrpSpPr/>
          <p:nvPr/>
        </p:nvGrpSpPr>
        <p:grpSpPr>
          <a:xfrm>
            <a:off x="5730184" y="2731562"/>
            <a:ext cx="356326" cy="358971"/>
            <a:chOff x="-54026025" y="3192625"/>
            <a:chExt cx="316650" cy="319000"/>
          </a:xfrm>
        </p:grpSpPr>
        <p:sp>
          <p:nvSpPr>
            <p:cNvPr id="6570" name="Google Shape;6570;p9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9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9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9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9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9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9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9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91"/>
          <p:cNvGrpSpPr/>
          <p:nvPr/>
        </p:nvGrpSpPr>
        <p:grpSpPr>
          <a:xfrm>
            <a:off x="5750130" y="3202536"/>
            <a:ext cx="316434" cy="358099"/>
            <a:chOff x="-54007925" y="3584850"/>
            <a:chExt cx="281200" cy="318225"/>
          </a:xfrm>
        </p:grpSpPr>
        <p:sp>
          <p:nvSpPr>
            <p:cNvPr id="6579" name="Google Shape;6579;p9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9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9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9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9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9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91"/>
          <p:cNvGrpSpPr/>
          <p:nvPr/>
        </p:nvGrpSpPr>
        <p:grpSpPr>
          <a:xfrm>
            <a:off x="5750130" y="3664421"/>
            <a:ext cx="316434" cy="358914"/>
            <a:chOff x="-54007925" y="3975575"/>
            <a:chExt cx="281200" cy="318950"/>
          </a:xfrm>
        </p:grpSpPr>
        <p:sp>
          <p:nvSpPr>
            <p:cNvPr id="6586" name="Google Shape;6586;p9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9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9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9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91"/>
          <p:cNvGrpSpPr/>
          <p:nvPr/>
        </p:nvGrpSpPr>
        <p:grpSpPr>
          <a:xfrm>
            <a:off x="7984996" y="2748891"/>
            <a:ext cx="274770" cy="358492"/>
            <a:chOff x="-52005775" y="3208025"/>
            <a:chExt cx="244175" cy="318575"/>
          </a:xfrm>
        </p:grpSpPr>
        <p:sp>
          <p:nvSpPr>
            <p:cNvPr id="6591" name="Google Shape;6591;p9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9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9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9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9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9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9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9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9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9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9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91"/>
          <p:cNvGrpSpPr/>
          <p:nvPr/>
        </p:nvGrpSpPr>
        <p:grpSpPr>
          <a:xfrm>
            <a:off x="5291462" y="1376934"/>
            <a:ext cx="358099" cy="358099"/>
            <a:chOff x="-57568775" y="3198925"/>
            <a:chExt cx="318225" cy="318225"/>
          </a:xfrm>
        </p:grpSpPr>
        <p:sp>
          <p:nvSpPr>
            <p:cNvPr id="6603" name="Google Shape;6603;p9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9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9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9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9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9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91"/>
          <p:cNvGrpSpPr/>
          <p:nvPr/>
        </p:nvGrpSpPr>
        <p:grpSpPr>
          <a:xfrm>
            <a:off x="5313181" y="1832234"/>
            <a:ext cx="314662" cy="358099"/>
            <a:chOff x="-57549075" y="3590375"/>
            <a:chExt cx="279625" cy="318225"/>
          </a:xfrm>
        </p:grpSpPr>
        <p:sp>
          <p:nvSpPr>
            <p:cNvPr id="6610" name="Google Shape;6610;p9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9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9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9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91"/>
          <p:cNvGrpSpPr/>
          <p:nvPr/>
        </p:nvGrpSpPr>
        <p:grpSpPr>
          <a:xfrm>
            <a:off x="5305378" y="2273605"/>
            <a:ext cx="359871" cy="359871"/>
            <a:chOff x="-57570350" y="3982600"/>
            <a:chExt cx="319800" cy="319800"/>
          </a:xfrm>
        </p:grpSpPr>
        <p:sp>
          <p:nvSpPr>
            <p:cNvPr id="6615" name="Google Shape;6615;p9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9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9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9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91"/>
          <p:cNvGrpSpPr/>
          <p:nvPr/>
        </p:nvGrpSpPr>
        <p:grpSpPr>
          <a:xfrm>
            <a:off x="7520416" y="1376033"/>
            <a:ext cx="314662" cy="358999"/>
            <a:chOff x="-55576850" y="3198125"/>
            <a:chExt cx="279625" cy="319025"/>
          </a:xfrm>
        </p:grpSpPr>
        <p:sp>
          <p:nvSpPr>
            <p:cNvPr id="6620" name="Google Shape;6620;p9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9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9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9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91"/>
          <p:cNvGrpSpPr/>
          <p:nvPr/>
        </p:nvGrpSpPr>
        <p:grpSpPr>
          <a:xfrm>
            <a:off x="7497812" y="1832009"/>
            <a:ext cx="359871" cy="358324"/>
            <a:chOff x="-55596550" y="3590175"/>
            <a:chExt cx="319800" cy="318425"/>
          </a:xfrm>
        </p:grpSpPr>
        <p:sp>
          <p:nvSpPr>
            <p:cNvPr id="6625" name="Google Shape;6625;p9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9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9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9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91"/>
          <p:cNvGrpSpPr/>
          <p:nvPr/>
        </p:nvGrpSpPr>
        <p:grpSpPr>
          <a:xfrm>
            <a:off x="7513049" y="2273351"/>
            <a:ext cx="358999" cy="359252"/>
            <a:chOff x="-55595775" y="3982375"/>
            <a:chExt cx="319025" cy="319250"/>
          </a:xfrm>
        </p:grpSpPr>
        <p:sp>
          <p:nvSpPr>
            <p:cNvPr id="6630" name="Google Shape;6630;p9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9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9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9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9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9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91"/>
          <p:cNvGrpSpPr/>
          <p:nvPr/>
        </p:nvGrpSpPr>
        <p:grpSpPr>
          <a:xfrm>
            <a:off x="6170232" y="2731562"/>
            <a:ext cx="358999" cy="358099"/>
            <a:chOff x="-53635375" y="3192625"/>
            <a:chExt cx="319025" cy="318225"/>
          </a:xfrm>
        </p:grpSpPr>
        <p:sp>
          <p:nvSpPr>
            <p:cNvPr id="6637" name="Google Shape;6637;p9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9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9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91"/>
          <p:cNvGrpSpPr/>
          <p:nvPr/>
        </p:nvGrpSpPr>
        <p:grpSpPr>
          <a:xfrm>
            <a:off x="6192401" y="3202536"/>
            <a:ext cx="314662" cy="358999"/>
            <a:chOff x="-53615675" y="3584850"/>
            <a:chExt cx="279625" cy="319025"/>
          </a:xfrm>
        </p:grpSpPr>
        <p:sp>
          <p:nvSpPr>
            <p:cNvPr id="6641" name="Google Shape;6641;p9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9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9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91"/>
          <p:cNvGrpSpPr/>
          <p:nvPr/>
        </p:nvGrpSpPr>
        <p:grpSpPr>
          <a:xfrm>
            <a:off x="6170246" y="3665461"/>
            <a:ext cx="358971" cy="357874"/>
            <a:chOff x="-53634575" y="3976500"/>
            <a:chExt cx="319000" cy="318025"/>
          </a:xfrm>
        </p:grpSpPr>
        <p:sp>
          <p:nvSpPr>
            <p:cNvPr id="6645" name="Google Shape;6645;p9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9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9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9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9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9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9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9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91"/>
          <p:cNvGrpSpPr/>
          <p:nvPr/>
        </p:nvGrpSpPr>
        <p:grpSpPr>
          <a:xfrm>
            <a:off x="7965050" y="3208415"/>
            <a:ext cx="314662" cy="358436"/>
            <a:chOff x="-52023900" y="3590075"/>
            <a:chExt cx="279625" cy="318525"/>
          </a:xfrm>
        </p:grpSpPr>
        <p:sp>
          <p:nvSpPr>
            <p:cNvPr id="6654" name="Google Shape;6654;p9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9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9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9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9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9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9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91"/>
          <p:cNvGrpSpPr/>
          <p:nvPr/>
        </p:nvGrpSpPr>
        <p:grpSpPr>
          <a:xfrm>
            <a:off x="5728292" y="1376934"/>
            <a:ext cx="358971" cy="358971"/>
            <a:chOff x="-57173375" y="3198925"/>
            <a:chExt cx="319000" cy="319000"/>
          </a:xfrm>
        </p:grpSpPr>
        <p:sp>
          <p:nvSpPr>
            <p:cNvPr id="6662" name="Google Shape;6662;p9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9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9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9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91"/>
          <p:cNvGrpSpPr/>
          <p:nvPr/>
        </p:nvGrpSpPr>
        <p:grpSpPr>
          <a:xfrm>
            <a:off x="5729178" y="1854374"/>
            <a:ext cx="357198" cy="314690"/>
            <a:chOff x="-57176525" y="3610050"/>
            <a:chExt cx="317425" cy="279650"/>
          </a:xfrm>
        </p:grpSpPr>
        <p:sp>
          <p:nvSpPr>
            <p:cNvPr id="6667" name="Google Shape;6667;p9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9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9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9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9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91"/>
          <p:cNvGrpSpPr/>
          <p:nvPr/>
        </p:nvGrpSpPr>
        <p:grpSpPr>
          <a:xfrm>
            <a:off x="7939633" y="1376934"/>
            <a:ext cx="358099" cy="356326"/>
            <a:chOff x="-55202750" y="3198925"/>
            <a:chExt cx="318225" cy="316650"/>
          </a:xfrm>
        </p:grpSpPr>
        <p:sp>
          <p:nvSpPr>
            <p:cNvPr id="6673" name="Google Shape;6673;p9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9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91"/>
          <p:cNvGrpSpPr/>
          <p:nvPr/>
        </p:nvGrpSpPr>
        <p:grpSpPr>
          <a:xfrm>
            <a:off x="7950267" y="1832234"/>
            <a:ext cx="336830" cy="358099"/>
            <a:chOff x="-55194875" y="3590375"/>
            <a:chExt cx="299325" cy="318225"/>
          </a:xfrm>
        </p:grpSpPr>
        <p:sp>
          <p:nvSpPr>
            <p:cNvPr id="6676" name="Google Shape;6676;p9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9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9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9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9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91"/>
          <p:cNvGrpSpPr/>
          <p:nvPr/>
        </p:nvGrpSpPr>
        <p:grpSpPr>
          <a:xfrm>
            <a:off x="7954884" y="2274505"/>
            <a:ext cx="357198" cy="357198"/>
            <a:chOff x="-55203525" y="3983400"/>
            <a:chExt cx="317425" cy="317425"/>
          </a:xfrm>
        </p:grpSpPr>
        <p:sp>
          <p:nvSpPr>
            <p:cNvPr id="6682" name="Google Shape;6682;p9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9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9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91"/>
          <p:cNvGrpSpPr/>
          <p:nvPr/>
        </p:nvGrpSpPr>
        <p:grpSpPr>
          <a:xfrm>
            <a:off x="6621365" y="2731562"/>
            <a:ext cx="335930" cy="358971"/>
            <a:chOff x="-53232900" y="3192625"/>
            <a:chExt cx="298525" cy="319000"/>
          </a:xfrm>
        </p:grpSpPr>
        <p:sp>
          <p:nvSpPr>
            <p:cNvPr id="6686" name="Google Shape;6686;p9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9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9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9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9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9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9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9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91"/>
          <p:cNvGrpSpPr/>
          <p:nvPr/>
        </p:nvGrpSpPr>
        <p:grpSpPr>
          <a:xfrm>
            <a:off x="6610731" y="3202536"/>
            <a:ext cx="357198" cy="356326"/>
            <a:chOff x="-53242350" y="3584850"/>
            <a:chExt cx="317425" cy="316650"/>
          </a:xfrm>
        </p:grpSpPr>
        <p:sp>
          <p:nvSpPr>
            <p:cNvPr id="6695" name="Google Shape;6695;p9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9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9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9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9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91"/>
          <p:cNvGrpSpPr/>
          <p:nvPr/>
        </p:nvGrpSpPr>
        <p:grpSpPr>
          <a:xfrm>
            <a:off x="6631999" y="3665236"/>
            <a:ext cx="314662" cy="358999"/>
            <a:chOff x="-53224225" y="3976300"/>
            <a:chExt cx="279625" cy="319025"/>
          </a:xfrm>
        </p:grpSpPr>
        <p:sp>
          <p:nvSpPr>
            <p:cNvPr id="6701" name="Google Shape;6701;p9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9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9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9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9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9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9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91"/>
          <p:cNvGrpSpPr/>
          <p:nvPr/>
        </p:nvGrpSpPr>
        <p:grpSpPr>
          <a:xfrm>
            <a:off x="7942896" y="3672917"/>
            <a:ext cx="358971" cy="358408"/>
            <a:chOff x="-52043575" y="3983125"/>
            <a:chExt cx="319000" cy="318500"/>
          </a:xfrm>
        </p:grpSpPr>
        <p:sp>
          <p:nvSpPr>
            <p:cNvPr id="6709" name="Google Shape;6709;p9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9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9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9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9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9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9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9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9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91"/>
          <p:cNvGrpSpPr/>
          <p:nvPr/>
        </p:nvGrpSpPr>
        <p:grpSpPr>
          <a:xfrm>
            <a:off x="6196836" y="1376934"/>
            <a:ext cx="314662" cy="358971"/>
            <a:chOff x="-56766175" y="3198925"/>
            <a:chExt cx="279625" cy="319000"/>
          </a:xfrm>
        </p:grpSpPr>
        <p:sp>
          <p:nvSpPr>
            <p:cNvPr id="6719" name="Google Shape;6719;p9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9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9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9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9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9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9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91"/>
          <p:cNvGrpSpPr/>
          <p:nvPr/>
        </p:nvGrpSpPr>
        <p:grpSpPr>
          <a:xfrm>
            <a:off x="6195950" y="1832234"/>
            <a:ext cx="316434" cy="358099"/>
            <a:chOff x="-56766175" y="3590375"/>
            <a:chExt cx="281200" cy="318225"/>
          </a:xfrm>
        </p:grpSpPr>
        <p:sp>
          <p:nvSpPr>
            <p:cNvPr id="6727" name="Google Shape;6727;p9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9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9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9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91"/>
          <p:cNvGrpSpPr/>
          <p:nvPr/>
        </p:nvGrpSpPr>
        <p:grpSpPr>
          <a:xfrm>
            <a:off x="6232906" y="2273605"/>
            <a:ext cx="272126" cy="358099"/>
            <a:chOff x="-56747275" y="3982600"/>
            <a:chExt cx="241825" cy="318225"/>
          </a:xfrm>
        </p:grpSpPr>
        <p:sp>
          <p:nvSpPr>
            <p:cNvPr id="6732" name="Google Shape;6732;p9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9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9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9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9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9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9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91"/>
          <p:cNvGrpSpPr/>
          <p:nvPr/>
        </p:nvGrpSpPr>
        <p:grpSpPr>
          <a:xfrm>
            <a:off x="4840657" y="3215842"/>
            <a:ext cx="358999" cy="342991"/>
            <a:chOff x="-54812875" y="3596675"/>
            <a:chExt cx="319025" cy="304800"/>
          </a:xfrm>
        </p:grpSpPr>
        <p:sp>
          <p:nvSpPr>
            <p:cNvPr id="6740" name="Google Shape;6740;p9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9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9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9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9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9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9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7" name="Google Shape;6747;p91"/>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91"/>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9" name="Google Shape;6749;p91"/>
          <p:cNvGrpSpPr/>
          <p:nvPr/>
        </p:nvGrpSpPr>
        <p:grpSpPr>
          <a:xfrm>
            <a:off x="4862826" y="3672326"/>
            <a:ext cx="314662" cy="358099"/>
            <a:chOff x="-54793175" y="3982600"/>
            <a:chExt cx="279625" cy="318225"/>
          </a:xfrm>
        </p:grpSpPr>
        <p:sp>
          <p:nvSpPr>
            <p:cNvPr id="6750" name="Google Shape;6750;p9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9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9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9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9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9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9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91"/>
          <p:cNvGrpSpPr/>
          <p:nvPr/>
        </p:nvGrpSpPr>
        <p:grpSpPr>
          <a:xfrm>
            <a:off x="7074284" y="2731562"/>
            <a:ext cx="314662" cy="358099"/>
            <a:chOff x="-52832000" y="3192625"/>
            <a:chExt cx="279625" cy="318225"/>
          </a:xfrm>
        </p:grpSpPr>
        <p:sp>
          <p:nvSpPr>
            <p:cNvPr id="6758" name="Google Shape;6758;p9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9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9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9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9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9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9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9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91"/>
          <p:cNvGrpSpPr/>
          <p:nvPr/>
        </p:nvGrpSpPr>
        <p:grpSpPr>
          <a:xfrm>
            <a:off x="5760817" y="2272929"/>
            <a:ext cx="323524" cy="358774"/>
            <a:chOff x="-57162350" y="3982000"/>
            <a:chExt cx="287500" cy="318825"/>
          </a:xfrm>
        </p:grpSpPr>
        <p:sp>
          <p:nvSpPr>
            <p:cNvPr id="6767" name="Google Shape;6767;p9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9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9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9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9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9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9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9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91"/>
          <p:cNvGrpSpPr/>
          <p:nvPr/>
        </p:nvGrpSpPr>
        <p:grpSpPr>
          <a:xfrm>
            <a:off x="7052130" y="3203436"/>
            <a:ext cx="358971" cy="357198"/>
            <a:chOff x="-52851675" y="3585650"/>
            <a:chExt cx="319000" cy="317425"/>
          </a:xfrm>
        </p:grpSpPr>
        <p:sp>
          <p:nvSpPr>
            <p:cNvPr id="6776" name="Google Shape;6776;p9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9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9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9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9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9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91"/>
          <p:cNvGrpSpPr/>
          <p:nvPr/>
        </p:nvGrpSpPr>
        <p:grpSpPr>
          <a:xfrm>
            <a:off x="7074284" y="3665236"/>
            <a:ext cx="314662" cy="358999"/>
            <a:chOff x="-52832000" y="3976300"/>
            <a:chExt cx="279625" cy="319025"/>
          </a:xfrm>
        </p:grpSpPr>
        <p:sp>
          <p:nvSpPr>
            <p:cNvPr id="6783" name="Google Shape;6783;p9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9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9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9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9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91"/>
          <p:cNvGrpSpPr/>
          <p:nvPr/>
        </p:nvGrpSpPr>
        <p:grpSpPr>
          <a:xfrm>
            <a:off x="6191490" y="4119884"/>
            <a:ext cx="316434" cy="358099"/>
            <a:chOff x="-51633225" y="3198925"/>
            <a:chExt cx="281200" cy="318225"/>
          </a:xfrm>
        </p:grpSpPr>
        <p:sp>
          <p:nvSpPr>
            <p:cNvPr id="6789" name="Google Shape;6789;p9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9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9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9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9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9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9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91"/>
          <p:cNvGrpSpPr/>
          <p:nvPr/>
        </p:nvGrpSpPr>
        <p:grpSpPr>
          <a:xfrm>
            <a:off x="6610314" y="1377806"/>
            <a:ext cx="365188" cy="357226"/>
            <a:chOff x="-56396775" y="3199700"/>
            <a:chExt cx="324525" cy="317450"/>
          </a:xfrm>
        </p:grpSpPr>
        <p:sp>
          <p:nvSpPr>
            <p:cNvPr id="6797" name="Google Shape;6797;p9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9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9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9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9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9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91"/>
          <p:cNvGrpSpPr/>
          <p:nvPr/>
        </p:nvGrpSpPr>
        <p:grpSpPr>
          <a:xfrm>
            <a:off x="6613408" y="1843740"/>
            <a:ext cx="358999" cy="335958"/>
            <a:chOff x="-56394425" y="3600600"/>
            <a:chExt cx="319025" cy="298550"/>
          </a:xfrm>
        </p:grpSpPr>
        <p:sp>
          <p:nvSpPr>
            <p:cNvPr id="6804" name="Google Shape;6804;p9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9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9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91"/>
          <p:cNvGrpSpPr/>
          <p:nvPr/>
        </p:nvGrpSpPr>
        <p:grpSpPr>
          <a:xfrm>
            <a:off x="6644175" y="2274505"/>
            <a:ext cx="327068" cy="357198"/>
            <a:chOff x="-56379450" y="3983400"/>
            <a:chExt cx="290650" cy="317425"/>
          </a:xfrm>
        </p:grpSpPr>
        <p:sp>
          <p:nvSpPr>
            <p:cNvPr id="6808" name="Google Shape;6808;p9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9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9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9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9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9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91"/>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91"/>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91"/>
          <p:cNvGrpSpPr/>
          <p:nvPr/>
        </p:nvGrpSpPr>
        <p:grpSpPr>
          <a:xfrm>
            <a:off x="5307879" y="2738651"/>
            <a:ext cx="316434" cy="358971"/>
            <a:chOff x="-54401725" y="3198925"/>
            <a:chExt cx="281200" cy="319000"/>
          </a:xfrm>
        </p:grpSpPr>
        <p:sp>
          <p:nvSpPr>
            <p:cNvPr id="6817" name="Google Shape;6817;p9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9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9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9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9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9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9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9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9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9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9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91"/>
          <p:cNvGrpSpPr/>
          <p:nvPr/>
        </p:nvGrpSpPr>
        <p:grpSpPr>
          <a:xfrm>
            <a:off x="5308766" y="3208753"/>
            <a:ext cx="314662" cy="358099"/>
            <a:chOff x="-54401725" y="3590375"/>
            <a:chExt cx="279625" cy="318225"/>
          </a:xfrm>
        </p:grpSpPr>
        <p:sp>
          <p:nvSpPr>
            <p:cNvPr id="6829" name="Google Shape;6829;p9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9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9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9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9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9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91"/>
          <p:cNvGrpSpPr/>
          <p:nvPr/>
        </p:nvGrpSpPr>
        <p:grpSpPr>
          <a:xfrm>
            <a:off x="5306557" y="3672326"/>
            <a:ext cx="319079" cy="358099"/>
            <a:chOff x="-54403300" y="3982600"/>
            <a:chExt cx="283550" cy="318225"/>
          </a:xfrm>
        </p:grpSpPr>
        <p:sp>
          <p:nvSpPr>
            <p:cNvPr id="6836" name="Google Shape;6836;p9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9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9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9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9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91"/>
          <p:cNvGrpSpPr/>
          <p:nvPr/>
        </p:nvGrpSpPr>
        <p:grpSpPr>
          <a:xfrm>
            <a:off x="7493951" y="2733559"/>
            <a:ext cx="356298" cy="356973"/>
            <a:chOff x="-52458650" y="3194400"/>
            <a:chExt cx="316625" cy="317225"/>
          </a:xfrm>
        </p:grpSpPr>
        <p:sp>
          <p:nvSpPr>
            <p:cNvPr id="6842" name="Google Shape;6842;p9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9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9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9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9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9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9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9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91"/>
          <p:cNvGrpSpPr/>
          <p:nvPr/>
        </p:nvGrpSpPr>
        <p:grpSpPr>
          <a:xfrm>
            <a:off x="4862826" y="2738651"/>
            <a:ext cx="314662" cy="358971"/>
            <a:chOff x="-54793175" y="3198925"/>
            <a:chExt cx="279625" cy="319000"/>
          </a:xfrm>
        </p:grpSpPr>
        <p:sp>
          <p:nvSpPr>
            <p:cNvPr id="6851" name="Google Shape;6851;p9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9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9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9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9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9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9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91"/>
          <p:cNvGrpSpPr/>
          <p:nvPr/>
        </p:nvGrpSpPr>
        <p:grpSpPr>
          <a:xfrm>
            <a:off x="7503249" y="3202536"/>
            <a:ext cx="337703" cy="357845"/>
            <a:chOff x="-52450000" y="3584850"/>
            <a:chExt cx="300100" cy="318000"/>
          </a:xfrm>
        </p:grpSpPr>
        <p:sp>
          <p:nvSpPr>
            <p:cNvPr id="6859" name="Google Shape;6859;p9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9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9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9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9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9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9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91"/>
          <p:cNvGrpSpPr/>
          <p:nvPr/>
        </p:nvGrpSpPr>
        <p:grpSpPr>
          <a:xfrm>
            <a:off x="7514769" y="3667009"/>
            <a:ext cx="314662" cy="357226"/>
            <a:chOff x="-52440550" y="3977875"/>
            <a:chExt cx="279625" cy="317450"/>
          </a:xfrm>
        </p:grpSpPr>
        <p:sp>
          <p:nvSpPr>
            <p:cNvPr id="6867" name="Google Shape;6867;p9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9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9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9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9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9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9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9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91"/>
          <p:cNvGrpSpPr/>
          <p:nvPr/>
        </p:nvGrpSpPr>
        <p:grpSpPr>
          <a:xfrm>
            <a:off x="6626703" y="4123215"/>
            <a:ext cx="314662" cy="358999"/>
            <a:chOff x="-51623775" y="3584850"/>
            <a:chExt cx="279625" cy="319025"/>
          </a:xfrm>
        </p:grpSpPr>
        <p:sp>
          <p:nvSpPr>
            <p:cNvPr id="6876" name="Google Shape;6876;p9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9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9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9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9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9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9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9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9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5" name="Google Shape;6885;p91"/>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2400">
                <a:solidFill>
                  <a:srgbClr val="FFFFFF"/>
                </a:solidFill>
              </a:rPr>
              <a:t>Help &amp; Support Icons</a:t>
            </a:r>
            <a:endParaRPr sz="2400">
              <a:solidFill>
                <a:srgbClr val="FFFFFF"/>
              </a:solidFill>
            </a:endParaRPr>
          </a:p>
        </p:txBody>
      </p:sp>
      <p:sp>
        <p:nvSpPr>
          <p:cNvPr id="6886" name="Google Shape;6886;p91"/>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90" name="Shape 6890"/>
        <p:cNvGrpSpPr/>
        <p:nvPr/>
      </p:nvGrpSpPr>
      <p:grpSpPr>
        <a:xfrm>
          <a:off x="0" y="0"/>
          <a:ext cx="0" cy="0"/>
          <a:chOff x="0" y="0"/>
          <a:chExt cx="0" cy="0"/>
        </a:xfrm>
      </p:grpSpPr>
      <p:grpSp>
        <p:nvGrpSpPr>
          <p:cNvPr id="6891" name="Google Shape;6891;p92"/>
          <p:cNvGrpSpPr/>
          <p:nvPr/>
        </p:nvGrpSpPr>
        <p:grpSpPr>
          <a:xfrm>
            <a:off x="866775" y="1386849"/>
            <a:ext cx="276003" cy="357300"/>
            <a:chOff x="-50469125" y="3183175"/>
            <a:chExt cx="233150" cy="301825"/>
          </a:xfrm>
        </p:grpSpPr>
        <p:sp>
          <p:nvSpPr>
            <p:cNvPr id="6892" name="Google Shape;6892;p9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9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9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92"/>
          <p:cNvGrpSpPr/>
          <p:nvPr/>
        </p:nvGrpSpPr>
        <p:grpSpPr>
          <a:xfrm>
            <a:off x="826674" y="1822251"/>
            <a:ext cx="356205" cy="355288"/>
            <a:chOff x="-50504575" y="3550975"/>
            <a:chExt cx="300900" cy="300125"/>
          </a:xfrm>
        </p:grpSpPr>
        <p:sp>
          <p:nvSpPr>
            <p:cNvPr id="6896" name="Google Shape;6896;p9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9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9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9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92"/>
          <p:cNvGrpSpPr/>
          <p:nvPr/>
        </p:nvGrpSpPr>
        <p:grpSpPr>
          <a:xfrm>
            <a:off x="826674" y="2260493"/>
            <a:ext cx="356205" cy="354341"/>
            <a:chOff x="-50503000" y="3921175"/>
            <a:chExt cx="300900" cy="299325"/>
          </a:xfrm>
        </p:grpSpPr>
        <p:sp>
          <p:nvSpPr>
            <p:cNvPr id="6901" name="Google Shape;6901;p9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9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9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9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9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92"/>
          <p:cNvGrpSpPr/>
          <p:nvPr/>
        </p:nvGrpSpPr>
        <p:grpSpPr>
          <a:xfrm>
            <a:off x="3030727" y="1406411"/>
            <a:ext cx="355258" cy="356205"/>
            <a:chOff x="-48630025" y="3199700"/>
            <a:chExt cx="300100" cy="300900"/>
          </a:xfrm>
        </p:grpSpPr>
        <p:sp>
          <p:nvSpPr>
            <p:cNvPr id="6907" name="Google Shape;6907;p9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9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9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92"/>
          <p:cNvGrpSpPr/>
          <p:nvPr/>
        </p:nvGrpSpPr>
        <p:grpSpPr>
          <a:xfrm>
            <a:off x="3030727" y="1843707"/>
            <a:ext cx="355258" cy="355258"/>
            <a:chOff x="-48630025" y="3569100"/>
            <a:chExt cx="300100" cy="300100"/>
          </a:xfrm>
        </p:grpSpPr>
        <p:sp>
          <p:nvSpPr>
            <p:cNvPr id="6911" name="Google Shape;6911;p9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9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9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9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9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9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9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9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9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9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92"/>
          <p:cNvGrpSpPr/>
          <p:nvPr/>
        </p:nvGrpSpPr>
        <p:grpSpPr>
          <a:xfrm>
            <a:off x="3031201" y="2281003"/>
            <a:ext cx="354311" cy="353394"/>
            <a:chOff x="-48629225" y="3938500"/>
            <a:chExt cx="299300" cy="298525"/>
          </a:xfrm>
        </p:grpSpPr>
        <p:sp>
          <p:nvSpPr>
            <p:cNvPr id="6922" name="Google Shape;6922;p9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9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9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9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92"/>
          <p:cNvGrpSpPr/>
          <p:nvPr/>
        </p:nvGrpSpPr>
        <p:grpSpPr>
          <a:xfrm>
            <a:off x="1766604" y="2752344"/>
            <a:ext cx="311458" cy="354341"/>
            <a:chOff x="-46762575" y="3200500"/>
            <a:chExt cx="263100" cy="299325"/>
          </a:xfrm>
        </p:grpSpPr>
        <p:sp>
          <p:nvSpPr>
            <p:cNvPr id="6927" name="Google Shape;6927;p9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9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9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9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9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92"/>
          <p:cNvGrpSpPr/>
          <p:nvPr/>
        </p:nvGrpSpPr>
        <p:grpSpPr>
          <a:xfrm>
            <a:off x="1744689" y="3211066"/>
            <a:ext cx="355288" cy="312375"/>
            <a:chOff x="-46779900" y="3588000"/>
            <a:chExt cx="300125" cy="263875"/>
          </a:xfrm>
        </p:grpSpPr>
        <p:sp>
          <p:nvSpPr>
            <p:cNvPr id="6933" name="Google Shape;6933;p9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9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9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9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92"/>
          <p:cNvGrpSpPr/>
          <p:nvPr/>
        </p:nvGrpSpPr>
        <p:grpSpPr>
          <a:xfrm>
            <a:off x="1745162" y="3625988"/>
            <a:ext cx="354341" cy="353394"/>
            <a:chOff x="-46779100" y="3938500"/>
            <a:chExt cx="299325" cy="298525"/>
          </a:xfrm>
        </p:grpSpPr>
        <p:sp>
          <p:nvSpPr>
            <p:cNvPr id="6938" name="Google Shape;6938;p9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9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92"/>
          <p:cNvGrpSpPr/>
          <p:nvPr/>
        </p:nvGrpSpPr>
        <p:grpSpPr>
          <a:xfrm>
            <a:off x="3952900" y="2758855"/>
            <a:ext cx="355258" cy="355288"/>
            <a:chOff x="-44924250" y="3206000"/>
            <a:chExt cx="300100" cy="300125"/>
          </a:xfrm>
        </p:grpSpPr>
        <p:sp>
          <p:nvSpPr>
            <p:cNvPr id="6941" name="Google Shape;6941;p9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9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9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9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9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92"/>
          <p:cNvGrpSpPr/>
          <p:nvPr/>
        </p:nvGrpSpPr>
        <p:grpSpPr>
          <a:xfrm>
            <a:off x="1267386" y="1386849"/>
            <a:ext cx="355258" cy="355258"/>
            <a:chOff x="-50134375" y="3183175"/>
            <a:chExt cx="300100" cy="300100"/>
          </a:xfrm>
        </p:grpSpPr>
        <p:sp>
          <p:nvSpPr>
            <p:cNvPr id="6947" name="Google Shape;6947;p9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9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9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9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9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9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9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9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9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9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92"/>
          <p:cNvGrpSpPr/>
          <p:nvPr/>
        </p:nvGrpSpPr>
        <p:grpSpPr>
          <a:xfrm>
            <a:off x="1267386" y="1822251"/>
            <a:ext cx="355258" cy="355288"/>
            <a:chOff x="-50134375" y="3550975"/>
            <a:chExt cx="300100" cy="300125"/>
          </a:xfrm>
        </p:grpSpPr>
        <p:sp>
          <p:nvSpPr>
            <p:cNvPr id="6958" name="Google Shape;6958;p9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9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92"/>
          <p:cNvGrpSpPr/>
          <p:nvPr/>
        </p:nvGrpSpPr>
        <p:grpSpPr>
          <a:xfrm>
            <a:off x="1267386" y="2259783"/>
            <a:ext cx="355258" cy="355051"/>
            <a:chOff x="-50134375" y="3920575"/>
            <a:chExt cx="300100" cy="299925"/>
          </a:xfrm>
        </p:grpSpPr>
        <p:sp>
          <p:nvSpPr>
            <p:cNvPr id="6961" name="Google Shape;6961;p9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9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9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92"/>
          <p:cNvGrpSpPr/>
          <p:nvPr/>
        </p:nvGrpSpPr>
        <p:grpSpPr>
          <a:xfrm>
            <a:off x="3478110" y="1407358"/>
            <a:ext cx="357123" cy="355258"/>
            <a:chOff x="-48262200" y="3200500"/>
            <a:chExt cx="301675" cy="300100"/>
          </a:xfrm>
        </p:grpSpPr>
        <p:sp>
          <p:nvSpPr>
            <p:cNvPr id="6965" name="Google Shape;6965;p9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9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9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9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9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9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9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9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9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92"/>
          <p:cNvGrpSpPr/>
          <p:nvPr/>
        </p:nvGrpSpPr>
        <p:grpSpPr>
          <a:xfrm>
            <a:off x="3507483" y="1844447"/>
            <a:ext cx="298377" cy="354519"/>
            <a:chOff x="-48233050" y="3569725"/>
            <a:chExt cx="252050" cy="299475"/>
          </a:xfrm>
        </p:grpSpPr>
        <p:sp>
          <p:nvSpPr>
            <p:cNvPr id="6975" name="Google Shape;6975;p9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9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9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92"/>
          <p:cNvGrpSpPr/>
          <p:nvPr/>
        </p:nvGrpSpPr>
        <p:grpSpPr>
          <a:xfrm>
            <a:off x="3531248" y="2278191"/>
            <a:ext cx="250847" cy="358070"/>
            <a:chOff x="-48216525" y="3936125"/>
            <a:chExt cx="211900" cy="302475"/>
          </a:xfrm>
        </p:grpSpPr>
        <p:sp>
          <p:nvSpPr>
            <p:cNvPr id="6979" name="Google Shape;6979;p9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9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9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9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92"/>
          <p:cNvGrpSpPr/>
          <p:nvPr/>
        </p:nvGrpSpPr>
        <p:grpSpPr>
          <a:xfrm>
            <a:off x="2186966" y="2753261"/>
            <a:ext cx="355258" cy="355288"/>
            <a:chOff x="-46410500" y="3201275"/>
            <a:chExt cx="300100" cy="300125"/>
          </a:xfrm>
        </p:grpSpPr>
        <p:sp>
          <p:nvSpPr>
            <p:cNvPr id="6984" name="Google Shape;6984;p9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9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9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9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9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92"/>
          <p:cNvGrpSpPr/>
          <p:nvPr/>
        </p:nvGrpSpPr>
        <p:grpSpPr>
          <a:xfrm>
            <a:off x="2186966" y="3188692"/>
            <a:ext cx="355258" cy="356205"/>
            <a:chOff x="-46409700" y="3569100"/>
            <a:chExt cx="300100" cy="300900"/>
          </a:xfrm>
        </p:grpSpPr>
        <p:sp>
          <p:nvSpPr>
            <p:cNvPr id="6990" name="Google Shape;6990;p9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9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9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9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9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92"/>
          <p:cNvGrpSpPr/>
          <p:nvPr/>
        </p:nvGrpSpPr>
        <p:grpSpPr>
          <a:xfrm>
            <a:off x="2174847" y="3624124"/>
            <a:ext cx="379497" cy="358070"/>
            <a:chOff x="-46422300" y="3936925"/>
            <a:chExt cx="320575" cy="302475"/>
          </a:xfrm>
        </p:grpSpPr>
        <p:sp>
          <p:nvSpPr>
            <p:cNvPr id="6996" name="Google Shape;6996;p9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9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92"/>
          <p:cNvGrpSpPr/>
          <p:nvPr/>
        </p:nvGrpSpPr>
        <p:grpSpPr>
          <a:xfrm>
            <a:off x="3952426" y="3178452"/>
            <a:ext cx="356205" cy="355258"/>
            <a:chOff x="-44914800" y="3560450"/>
            <a:chExt cx="300900" cy="300100"/>
          </a:xfrm>
        </p:grpSpPr>
        <p:sp>
          <p:nvSpPr>
            <p:cNvPr id="6999" name="Google Shape;6999;p9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9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9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9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9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92"/>
          <p:cNvGrpSpPr/>
          <p:nvPr/>
        </p:nvGrpSpPr>
        <p:grpSpPr>
          <a:xfrm>
            <a:off x="1707478" y="1387086"/>
            <a:ext cx="354311" cy="354104"/>
            <a:chOff x="-49764975" y="3183375"/>
            <a:chExt cx="299300" cy="299125"/>
          </a:xfrm>
        </p:grpSpPr>
        <p:sp>
          <p:nvSpPr>
            <p:cNvPr id="7005" name="Google Shape;7005;p9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9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9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9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9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9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9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9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9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92"/>
          <p:cNvGrpSpPr/>
          <p:nvPr/>
        </p:nvGrpSpPr>
        <p:grpSpPr>
          <a:xfrm>
            <a:off x="1707478" y="1822547"/>
            <a:ext cx="354311" cy="355909"/>
            <a:chOff x="-49764975" y="3551225"/>
            <a:chExt cx="299300" cy="300650"/>
          </a:xfrm>
        </p:grpSpPr>
        <p:sp>
          <p:nvSpPr>
            <p:cNvPr id="7015" name="Google Shape;7015;p9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9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9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9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9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9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9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9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9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9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9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92"/>
          <p:cNvGrpSpPr/>
          <p:nvPr/>
        </p:nvGrpSpPr>
        <p:grpSpPr>
          <a:xfrm>
            <a:off x="1705140" y="2259310"/>
            <a:ext cx="358987" cy="355525"/>
            <a:chOff x="-49766550" y="3920175"/>
            <a:chExt cx="303250" cy="300325"/>
          </a:xfrm>
        </p:grpSpPr>
        <p:sp>
          <p:nvSpPr>
            <p:cNvPr id="7027" name="Google Shape;7027;p9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9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9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9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92"/>
          <p:cNvGrpSpPr/>
          <p:nvPr/>
        </p:nvGrpSpPr>
        <p:grpSpPr>
          <a:xfrm>
            <a:off x="3920671" y="1407358"/>
            <a:ext cx="357123" cy="354341"/>
            <a:chOff x="-47892800" y="3200500"/>
            <a:chExt cx="301675" cy="299325"/>
          </a:xfrm>
        </p:grpSpPr>
        <p:sp>
          <p:nvSpPr>
            <p:cNvPr id="7032" name="Google Shape;7032;p9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9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9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9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9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9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92"/>
          <p:cNvGrpSpPr/>
          <p:nvPr/>
        </p:nvGrpSpPr>
        <p:grpSpPr>
          <a:xfrm>
            <a:off x="3984537" y="1843707"/>
            <a:ext cx="229391" cy="355258"/>
            <a:chOff x="-47839250" y="3569100"/>
            <a:chExt cx="193775" cy="300100"/>
          </a:xfrm>
        </p:grpSpPr>
        <p:sp>
          <p:nvSpPr>
            <p:cNvPr id="7039" name="Google Shape;7039;p9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9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9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9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9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9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92"/>
          <p:cNvGrpSpPr/>
          <p:nvPr/>
        </p:nvGrpSpPr>
        <p:grpSpPr>
          <a:xfrm>
            <a:off x="3921603" y="2280056"/>
            <a:ext cx="355258" cy="356205"/>
            <a:chOff x="-47892800" y="3937700"/>
            <a:chExt cx="300100" cy="300900"/>
          </a:xfrm>
        </p:grpSpPr>
        <p:sp>
          <p:nvSpPr>
            <p:cNvPr id="7046" name="Google Shape;7046;p9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9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9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9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9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9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9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9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92"/>
          <p:cNvGrpSpPr/>
          <p:nvPr/>
        </p:nvGrpSpPr>
        <p:grpSpPr>
          <a:xfrm>
            <a:off x="2626898" y="2773770"/>
            <a:ext cx="355258" cy="311458"/>
            <a:chOff x="-46042675" y="3218600"/>
            <a:chExt cx="300100" cy="263100"/>
          </a:xfrm>
        </p:grpSpPr>
        <p:sp>
          <p:nvSpPr>
            <p:cNvPr id="7055" name="Google Shape;7055;p9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9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9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9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9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9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92"/>
          <p:cNvGrpSpPr/>
          <p:nvPr/>
        </p:nvGrpSpPr>
        <p:grpSpPr>
          <a:xfrm>
            <a:off x="2626898" y="3188219"/>
            <a:ext cx="355258" cy="323118"/>
            <a:chOff x="-46042675" y="3568700"/>
            <a:chExt cx="300100" cy="272950"/>
          </a:xfrm>
        </p:grpSpPr>
        <p:sp>
          <p:nvSpPr>
            <p:cNvPr id="7062" name="Google Shape;7062;p9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9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9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9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92"/>
          <p:cNvGrpSpPr/>
          <p:nvPr/>
        </p:nvGrpSpPr>
        <p:grpSpPr>
          <a:xfrm>
            <a:off x="2668849" y="3625189"/>
            <a:ext cx="271357" cy="356057"/>
            <a:chOff x="-46007225" y="3937825"/>
            <a:chExt cx="229225" cy="300775"/>
          </a:xfrm>
        </p:grpSpPr>
        <p:sp>
          <p:nvSpPr>
            <p:cNvPr id="7067" name="Google Shape;7067;p9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9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9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9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9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9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9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9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9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9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92"/>
          <p:cNvGrpSpPr/>
          <p:nvPr/>
        </p:nvGrpSpPr>
        <p:grpSpPr>
          <a:xfrm>
            <a:off x="3974341" y="3615275"/>
            <a:ext cx="312375" cy="357596"/>
            <a:chOff x="-44895900" y="3929450"/>
            <a:chExt cx="263875" cy="302075"/>
          </a:xfrm>
        </p:grpSpPr>
        <p:sp>
          <p:nvSpPr>
            <p:cNvPr id="7078" name="Google Shape;7078;p9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9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9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9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9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9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92"/>
          <p:cNvGrpSpPr/>
          <p:nvPr/>
        </p:nvGrpSpPr>
        <p:grpSpPr>
          <a:xfrm>
            <a:off x="2148160" y="1398036"/>
            <a:ext cx="356205" cy="332885"/>
            <a:chOff x="-49397175" y="3192625"/>
            <a:chExt cx="300900" cy="281200"/>
          </a:xfrm>
        </p:grpSpPr>
        <p:sp>
          <p:nvSpPr>
            <p:cNvPr id="7085" name="Google Shape;7085;p9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9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9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9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9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9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9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92"/>
          <p:cNvGrpSpPr/>
          <p:nvPr/>
        </p:nvGrpSpPr>
        <p:grpSpPr>
          <a:xfrm>
            <a:off x="2174263" y="1822251"/>
            <a:ext cx="304000" cy="356205"/>
            <a:chOff x="-49375900" y="3550975"/>
            <a:chExt cx="256800" cy="300900"/>
          </a:xfrm>
        </p:grpSpPr>
        <p:sp>
          <p:nvSpPr>
            <p:cNvPr id="7093" name="Google Shape;7093;p9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9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9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9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9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9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92"/>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9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9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9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9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92"/>
          <p:cNvGrpSpPr/>
          <p:nvPr/>
        </p:nvGrpSpPr>
        <p:grpSpPr>
          <a:xfrm>
            <a:off x="2169616" y="2259546"/>
            <a:ext cx="313293" cy="356205"/>
            <a:chOff x="-49378250" y="3920375"/>
            <a:chExt cx="264650" cy="300900"/>
          </a:xfrm>
        </p:grpSpPr>
        <p:sp>
          <p:nvSpPr>
            <p:cNvPr id="7105" name="Google Shape;7105;p9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9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9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9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9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9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9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92"/>
          <p:cNvGrpSpPr/>
          <p:nvPr/>
        </p:nvGrpSpPr>
        <p:grpSpPr>
          <a:xfrm>
            <a:off x="888604" y="2752344"/>
            <a:ext cx="312375" cy="357123"/>
            <a:chOff x="-47505300" y="3200500"/>
            <a:chExt cx="263875" cy="301675"/>
          </a:xfrm>
        </p:grpSpPr>
        <p:sp>
          <p:nvSpPr>
            <p:cNvPr id="7113" name="Google Shape;7113;p9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9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9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9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9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9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9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9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9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9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9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9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9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92"/>
          <p:cNvGrpSpPr/>
          <p:nvPr/>
        </p:nvGrpSpPr>
        <p:grpSpPr>
          <a:xfrm>
            <a:off x="866704" y="3188692"/>
            <a:ext cx="356176" cy="355051"/>
            <a:chOff x="-47524975" y="3569100"/>
            <a:chExt cx="300875" cy="299925"/>
          </a:xfrm>
        </p:grpSpPr>
        <p:sp>
          <p:nvSpPr>
            <p:cNvPr id="7127" name="Google Shape;7127;p9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9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9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9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9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92"/>
          <p:cNvGrpSpPr/>
          <p:nvPr/>
        </p:nvGrpSpPr>
        <p:grpSpPr>
          <a:xfrm>
            <a:off x="867162" y="3667954"/>
            <a:ext cx="355258" cy="270410"/>
            <a:chOff x="-47523400" y="3973950"/>
            <a:chExt cx="300100" cy="228425"/>
          </a:xfrm>
        </p:grpSpPr>
        <p:sp>
          <p:nvSpPr>
            <p:cNvPr id="7133" name="Google Shape;7133;p9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9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9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9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9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92"/>
          <p:cNvGrpSpPr/>
          <p:nvPr/>
        </p:nvGrpSpPr>
        <p:grpSpPr>
          <a:xfrm>
            <a:off x="3072283" y="2750953"/>
            <a:ext cx="354341" cy="357596"/>
            <a:chOff x="-45673275" y="3199325"/>
            <a:chExt cx="299325" cy="302075"/>
          </a:xfrm>
        </p:grpSpPr>
        <p:sp>
          <p:nvSpPr>
            <p:cNvPr id="7139" name="Google Shape;7139;p9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9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9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92"/>
          <p:cNvGrpSpPr/>
          <p:nvPr/>
        </p:nvGrpSpPr>
        <p:grpSpPr>
          <a:xfrm>
            <a:off x="3071351" y="3209202"/>
            <a:ext cx="356205" cy="314240"/>
            <a:chOff x="-45674075" y="3586425"/>
            <a:chExt cx="300900" cy="265450"/>
          </a:xfrm>
        </p:grpSpPr>
        <p:sp>
          <p:nvSpPr>
            <p:cNvPr id="7143" name="Google Shape;7143;p9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9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5" name="Google Shape;7145;p92"/>
          <p:cNvGrpSpPr/>
          <p:nvPr/>
        </p:nvGrpSpPr>
        <p:grpSpPr>
          <a:xfrm>
            <a:off x="3072283" y="3625041"/>
            <a:ext cx="354341" cy="356205"/>
            <a:chOff x="-45673275" y="3937700"/>
            <a:chExt cx="299325" cy="300900"/>
          </a:xfrm>
        </p:grpSpPr>
        <p:sp>
          <p:nvSpPr>
            <p:cNvPr id="7146" name="Google Shape;7146;p9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9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9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9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9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9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92"/>
          <p:cNvGrpSpPr/>
          <p:nvPr/>
        </p:nvGrpSpPr>
        <p:grpSpPr>
          <a:xfrm>
            <a:off x="2186449" y="4117825"/>
            <a:ext cx="356205" cy="356205"/>
            <a:chOff x="-44512325" y="3176075"/>
            <a:chExt cx="300900" cy="300900"/>
          </a:xfrm>
        </p:grpSpPr>
        <p:sp>
          <p:nvSpPr>
            <p:cNvPr id="7153" name="Google Shape;7153;p9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9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9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92"/>
          <p:cNvGrpSpPr/>
          <p:nvPr/>
        </p:nvGrpSpPr>
        <p:grpSpPr>
          <a:xfrm>
            <a:off x="2589789" y="1386849"/>
            <a:ext cx="354341" cy="354341"/>
            <a:chOff x="-49027775" y="3183175"/>
            <a:chExt cx="299325" cy="299325"/>
          </a:xfrm>
        </p:grpSpPr>
        <p:sp>
          <p:nvSpPr>
            <p:cNvPr id="7157" name="Google Shape;7157;p9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9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9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9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92"/>
          <p:cNvGrpSpPr/>
          <p:nvPr/>
        </p:nvGrpSpPr>
        <p:grpSpPr>
          <a:xfrm>
            <a:off x="2589330" y="1822251"/>
            <a:ext cx="355258" cy="357152"/>
            <a:chOff x="-49027775" y="3550975"/>
            <a:chExt cx="300100" cy="301700"/>
          </a:xfrm>
        </p:grpSpPr>
        <p:sp>
          <p:nvSpPr>
            <p:cNvPr id="7162" name="Google Shape;7162;p9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9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9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9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9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9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9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9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9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9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92"/>
          <p:cNvGrpSpPr/>
          <p:nvPr/>
        </p:nvGrpSpPr>
        <p:grpSpPr>
          <a:xfrm>
            <a:off x="2587406" y="2259310"/>
            <a:ext cx="359106" cy="355525"/>
            <a:chOff x="-49031025" y="3920175"/>
            <a:chExt cx="303350" cy="300325"/>
          </a:xfrm>
        </p:grpSpPr>
        <p:sp>
          <p:nvSpPr>
            <p:cNvPr id="7173" name="Google Shape;7173;p9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9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9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9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9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9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92"/>
          <p:cNvGrpSpPr/>
          <p:nvPr/>
        </p:nvGrpSpPr>
        <p:grpSpPr>
          <a:xfrm>
            <a:off x="1303511" y="2752344"/>
            <a:ext cx="356176" cy="354341"/>
            <a:chOff x="-47155575" y="3200500"/>
            <a:chExt cx="300875" cy="299325"/>
          </a:xfrm>
        </p:grpSpPr>
        <p:sp>
          <p:nvSpPr>
            <p:cNvPr id="7180" name="Google Shape;7180;p9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9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9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9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9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9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92"/>
          <p:cNvGrpSpPr/>
          <p:nvPr/>
        </p:nvGrpSpPr>
        <p:grpSpPr>
          <a:xfrm>
            <a:off x="1303970" y="3188692"/>
            <a:ext cx="355258" cy="355258"/>
            <a:chOff x="-47154800" y="3569100"/>
            <a:chExt cx="300100" cy="300100"/>
          </a:xfrm>
        </p:grpSpPr>
        <p:sp>
          <p:nvSpPr>
            <p:cNvPr id="7187" name="Google Shape;7187;p9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9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9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9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9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9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92"/>
          <p:cNvGrpSpPr/>
          <p:nvPr/>
        </p:nvGrpSpPr>
        <p:grpSpPr>
          <a:xfrm>
            <a:off x="1304443" y="3626905"/>
            <a:ext cx="354311" cy="353423"/>
            <a:chOff x="-47154000" y="3939275"/>
            <a:chExt cx="299300" cy="298550"/>
          </a:xfrm>
        </p:grpSpPr>
        <p:sp>
          <p:nvSpPr>
            <p:cNvPr id="7194" name="Google Shape;7194;p9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9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9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9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92"/>
          <p:cNvGrpSpPr/>
          <p:nvPr/>
        </p:nvGrpSpPr>
        <p:grpSpPr>
          <a:xfrm>
            <a:off x="3529733" y="2752344"/>
            <a:ext cx="312375" cy="354341"/>
            <a:chOff x="-45286550" y="3200500"/>
            <a:chExt cx="263875" cy="299325"/>
          </a:xfrm>
        </p:grpSpPr>
        <p:sp>
          <p:nvSpPr>
            <p:cNvPr id="7199" name="Google Shape;7199;p9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9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9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92"/>
          <p:cNvGrpSpPr/>
          <p:nvPr/>
        </p:nvGrpSpPr>
        <p:grpSpPr>
          <a:xfrm>
            <a:off x="3529733" y="3189639"/>
            <a:ext cx="312375" cy="354311"/>
            <a:chOff x="-45286550" y="3569900"/>
            <a:chExt cx="263875" cy="299300"/>
          </a:xfrm>
        </p:grpSpPr>
        <p:sp>
          <p:nvSpPr>
            <p:cNvPr id="7203" name="Google Shape;7203;p9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9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9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9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9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9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92"/>
          <p:cNvGrpSpPr/>
          <p:nvPr/>
        </p:nvGrpSpPr>
        <p:grpSpPr>
          <a:xfrm>
            <a:off x="3540920" y="3625988"/>
            <a:ext cx="290001" cy="355258"/>
            <a:chOff x="-45277900" y="3938500"/>
            <a:chExt cx="244975" cy="300100"/>
          </a:xfrm>
        </p:grpSpPr>
        <p:sp>
          <p:nvSpPr>
            <p:cNvPr id="7210" name="Google Shape;7210;p9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9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9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9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92"/>
          <p:cNvGrpSpPr/>
          <p:nvPr/>
        </p:nvGrpSpPr>
        <p:grpSpPr>
          <a:xfrm>
            <a:off x="2626869" y="4095090"/>
            <a:ext cx="355258" cy="355258"/>
            <a:chOff x="-44502875" y="3576975"/>
            <a:chExt cx="300100" cy="300100"/>
          </a:xfrm>
        </p:grpSpPr>
        <p:sp>
          <p:nvSpPr>
            <p:cNvPr id="7215" name="Google Shape;7215;p9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9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9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92"/>
          <p:cNvGrpSpPr/>
          <p:nvPr/>
        </p:nvGrpSpPr>
        <p:grpSpPr>
          <a:xfrm>
            <a:off x="4835456" y="1828361"/>
            <a:ext cx="356196" cy="354670"/>
            <a:chOff x="-13946200" y="3647075"/>
            <a:chExt cx="353650" cy="352100"/>
          </a:xfrm>
        </p:grpSpPr>
        <p:sp>
          <p:nvSpPr>
            <p:cNvPr id="7219" name="Google Shape;7219;p9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9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9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9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9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9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92"/>
          <p:cNvGrpSpPr/>
          <p:nvPr/>
        </p:nvGrpSpPr>
        <p:grpSpPr>
          <a:xfrm>
            <a:off x="6618849" y="1387844"/>
            <a:ext cx="357002" cy="354267"/>
            <a:chOff x="-12163025" y="3214275"/>
            <a:chExt cx="354450" cy="351700"/>
          </a:xfrm>
        </p:grpSpPr>
        <p:sp>
          <p:nvSpPr>
            <p:cNvPr id="7226" name="Google Shape;7226;p9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9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9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92"/>
          <p:cNvGrpSpPr/>
          <p:nvPr/>
        </p:nvGrpSpPr>
        <p:grpSpPr>
          <a:xfrm>
            <a:off x="6619629" y="1827581"/>
            <a:ext cx="355441" cy="356232"/>
            <a:chOff x="-12160675" y="3647875"/>
            <a:chExt cx="352900" cy="353650"/>
          </a:xfrm>
        </p:grpSpPr>
        <p:sp>
          <p:nvSpPr>
            <p:cNvPr id="7230" name="Google Shape;7230;p9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9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9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9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9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9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9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92"/>
          <p:cNvGrpSpPr/>
          <p:nvPr/>
        </p:nvGrpSpPr>
        <p:grpSpPr>
          <a:xfrm>
            <a:off x="6630345" y="2272036"/>
            <a:ext cx="354635" cy="356232"/>
            <a:chOff x="-12160675" y="4081850"/>
            <a:chExt cx="352100" cy="353650"/>
          </a:xfrm>
        </p:grpSpPr>
        <p:sp>
          <p:nvSpPr>
            <p:cNvPr id="7238" name="Google Shape;7238;p9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9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9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9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9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9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92"/>
          <p:cNvGrpSpPr/>
          <p:nvPr/>
        </p:nvGrpSpPr>
        <p:grpSpPr>
          <a:xfrm>
            <a:off x="4835311" y="2746480"/>
            <a:ext cx="355416" cy="355652"/>
            <a:chOff x="-10391650" y="3180600"/>
            <a:chExt cx="352875" cy="353075"/>
          </a:xfrm>
        </p:grpSpPr>
        <p:sp>
          <p:nvSpPr>
            <p:cNvPr id="7245" name="Google Shape;7245;p9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9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9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9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9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9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92"/>
          <p:cNvGrpSpPr/>
          <p:nvPr/>
        </p:nvGrpSpPr>
        <p:grpSpPr>
          <a:xfrm>
            <a:off x="4835310" y="3223278"/>
            <a:ext cx="354635" cy="353890"/>
            <a:chOff x="-10390875" y="3616350"/>
            <a:chExt cx="352100" cy="351325"/>
          </a:xfrm>
        </p:grpSpPr>
        <p:sp>
          <p:nvSpPr>
            <p:cNvPr id="7252" name="Google Shape;7252;p9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9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9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92"/>
          <p:cNvGrpSpPr/>
          <p:nvPr/>
        </p:nvGrpSpPr>
        <p:grpSpPr>
          <a:xfrm>
            <a:off x="7502285" y="2747943"/>
            <a:ext cx="312585" cy="354670"/>
            <a:chOff x="-10370400" y="4049550"/>
            <a:chExt cx="310350" cy="352100"/>
          </a:xfrm>
        </p:grpSpPr>
        <p:sp>
          <p:nvSpPr>
            <p:cNvPr id="7256" name="Google Shape;7256;p9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9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9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9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9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92"/>
          <p:cNvGrpSpPr/>
          <p:nvPr/>
        </p:nvGrpSpPr>
        <p:grpSpPr>
          <a:xfrm>
            <a:off x="6606541" y="2746884"/>
            <a:ext cx="379236" cy="354847"/>
            <a:chOff x="-8674650" y="3210975"/>
            <a:chExt cx="376525" cy="352275"/>
          </a:xfrm>
        </p:grpSpPr>
        <p:sp>
          <p:nvSpPr>
            <p:cNvPr id="7262" name="Google Shape;7262;p9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9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9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9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9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9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92"/>
          <p:cNvGrpSpPr/>
          <p:nvPr/>
        </p:nvGrpSpPr>
        <p:grpSpPr>
          <a:xfrm>
            <a:off x="5278038" y="1828361"/>
            <a:ext cx="356221" cy="354670"/>
            <a:chOff x="-13512225" y="3647075"/>
            <a:chExt cx="353675" cy="352100"/>
          </a:xfrm>
        </p:grpSpPr>
        <p:sp>
          <p:nvSpPr>
            <p:cNvPr id="7269" name="Google Shape;7269;p9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9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9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9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9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9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9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9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9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9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92"/>
          <p:cNvGrpSpPr/>
          <p:nvPr/>
        </p:nvGrpSpPr>
        <p:grpSpPr>
          <a:xfrm>
            <a:off x="5288351" y="2272427"/>
            <a:ext cx="356221" cy="355451"/>
            <a:chOff x="-13512225" y="4080275"/>
            <a:chExt cx="353675" cy="352875"/>
          </a:xfrm>
        </p:grpSpPr>
        <p:sp>
          <p:nvSpPr>
            <p:cNvPr id="7280" name="Google Shape;7280;p9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9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9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9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9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9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9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9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9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9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9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92"/>
          <p:cNvGrpSpPr/>
          <p:nvPr/>
        </p:nvGrpSpPr>
        <p:grpSpPr>
          <a:xfrm>
            <a:off x="7061431" y="1419788"/>
            <a:ext cx="356196" cy="290379"/>
            <a:chOff x="-11728250" y="3245400"/>
            <a:chExt cx="353650" cy="288275"/>
          </a:xfrm>
        </p:grpSpPr>
        <p:sp>
          <p:nvSpPr>
            <p:cNvPr id="7292" name="Google Shape;7292;p9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9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9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9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9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92"/>
          <p:cNvGrpSpPr/>
          <p:nvPr/>
        </p:nvGrpSpPr>
        <p:grpSpPr>
          <a:xfrm>
            <a:off x="7093939" y="2272427"/>
            <a:ext cx="311804" cy="355451"/>
            <a:chOff x="-11703850" y="4081850"/>
            <a:chExt cx="309575" cy="352875"/>
          </a:xfrm>
        </p:grpSpPr>
        <p:sp>
          <p:nvSpPr>
            <p:cNvPr id="7298" name="Google Shape;7298;p9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9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9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9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9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9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9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9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92"/>
          <p:cNvGrpSpPr/>
          <p:nvPr/>
        </p:nvGrpSpPr>
        <p:grpSpPr>
          <a:xfrm>
            <a:off x="5282595" y="2746580"/>
            <a:ext cx="357002" cy="355451"/>
            <a:chOff x="-9958475" y="3180025"/>
            <a:chExt cx="354450" cy="352875"/>
          </a:xfrm>
        </p:grpSpPr>
        <p:sp>
          <p:nvSpPr>
            <p:cNvPr id="7307" name="Google Shape;7307;p9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9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9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92"/>
          <p:cNvGrpSpPr/>
          <p:nvPr/>
        </p:nvGrpSpPr>
        <p:grpSpPr>
          <a:xfrm>
            <a:off x="5291722" y="3222561"/>
            <a:ext cx="337966" cy="355325"/>
            <a:chOff x="-9949025" y="3615575"/>
            <a:chExt cx="335550" cy="352750"/>
          </a:xfrm>
        </p:grpSpPr>
        <p:sp>
          <p:nvSpPr>
            <p:cNvPr id="7311" name="Google Shape;7311;p9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9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9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92"/>
          <p:cNvGrpSpPr/>
          <p:nvPr/>
        </p:nvGrpSpPr>
        <p:grpSpPr>
          <a:xfrm>
            <a:off x="7926568" y="2746067"/>
            <a:ext cx="360175" cy="358423"/>
            <a:chOff x="-9961625" y="4048175"/>
            <a:chExt cx="357600" cy="355825"/>
          </a:xfrm>
        </p:grpSpPr>
        <p:sp>
          <p:nvSpPr>
            <p:cNvPr id="7315" name="Google Shape;7315;p9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9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9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9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9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9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92"/>
          <p:cNvGrpSpPr/>
          <p:nvPr/>
        </p:nvGrpSpPr>
        <p:grpSpPr>
          <a:xfrm>
            <a:off x="6613289" y="3221579"/>
            <a:ext cx="364959" cy="357289"/>
            <a:chOff x="-8680950" y="3624225"/>
            <a:chExt cx="362350" cy="354700"/>
          </a:xfrm>
        </p:grpSpPr>
        <p:sp>
          <p:nvSpPr>
            <p:cNvPr id="7322" name="Google Shape;7322;p9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9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9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9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9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9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92"/>
          <p:cNvGrpSpPr/>
          <p:nvPr/>
        </p:nvGrpSpPr>
        <p:grpSpPr>
          <a:xfrm>
            <a:off x="5749533" y="1387239"/>
            <a:ext cx="313365" cy="355476"/>
            <a:chOff x="-13056975" y="3212300"/>
            <a:chExt cx="311125" cy="352900"/>
          </a:xfrm>
        </p:grpSpPr>
        <p:sp>
          <p:nvSpPr>
            <p:cNvPr id="7329" name="Google Shape;7329;p9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9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9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9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92"/>
          <p:cNvGrpSpPr/>
          <p:nvPr/>
        </p:nvGrpSpPr>
        <p:grpSpPr>
          <a:xfrm>
            <a:off x="5726921" y="1828034"/>
            <a:ext cx="358588" cy="355325"/>
            <a:chOff x="-13077450" y="3647075"/>
            <a:chExt cx="356025" cy="352750"/>
          </a:xfrm>
        </p:grpSpPr>
        <p:sp>
          <p:nvSpPr>
            <p:cNvPr id="7334" name="Google Shape;7334;p9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9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9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92"/>
          <p:cNvGrpSpPr/>
          <p:nvPr/>
        </p:nvGrpSpPr>
        <p:grpSpPr>
          <a:xfrm>
            <a:off x="5738027" y="2271633"/>
            <a:ext cx="357002" cy="357037"/>
            <a:chOff x="-13079025" y="4079475"/>
            <a:chExt cx="354450" cy="354450"/>
          </a:xfrm>
        </p:grpSpPr>
        <p:sp>
          <p:nvSpPr>
            <p:cNvPr id="7338" name="Google Shape;7338;p9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9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9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9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92"/>
          <p:cNvGrpSpPr/>
          <p:nvPr/>
        </p:nvGrpSpPr>
        <p:grpSpPr>
          <a:xfrm>
            <a:off x="7511094" y="1387642"/>
            <a:ext cx="356221" cy="354670"/>
            <a:chOff x="-11292700" y="3213875"/>
            <a:chExt cx="353675" cy="352100"/>
          </a:xfrm>
        </p:grpSpPr>
        <p:sp>
          <p:nvSpPr>
            <p:cNvPr id="7343" name="Google Shape;7343;p9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9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9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9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9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9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9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92"/>
          <p:cNvGrpSpPr/>
          <p:nvPr/>
        </p:nvGrpSpPr>
        <p:grpSpPr>
          <a:xfrm>
            <a:off x="7505152" y="1827581"/>
            <a:ext cx="368106" cy="356232"/>
            <a:chOff x="-11299000" y="3647875"/>
            <a:chExt cx="365475" cy="353650"/>
          </a:xfrm>
        </p:grpSpPr>
        <p:sp>
          <p:nvSpPr>
            <p:cNvPr id="7351" name="Google Shape;7351;p9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9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9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9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9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9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92"/>
          <p:cNvGrpSpPr/>
          <p:nvPr/>
        </p:nvGrpSpPr>
        <p:grpSpPr>
          <a:xfrm>
            <a:off x="7520614" y="2283532"/>
            <a:ext cx="357808" cy="333240"/>
            <a:chOff x="-11295075" y="4092875"/>
            <a:chExt cx="355250" cy="330825"/>
          </a:xfrm>
        </p:grpSpPr>
        <p:sp>
          <p:nvSpPr>
            <p:cNvPr id="7358" name="Google Shape;7358;p9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9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9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9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9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92"/>
          <p:cNvGrpSpPr/>
          <p:nvPr/>
        </p:nvGrpSpPr>
        <p:grpSpPr>
          <a:xfrm>
            <a:off x="5746214" y="2746580"/>
            <a:ext cx="312585" cy="355451"/>
            <a:chOff x="-9500075" y="3180800"/>
            <a:chExt cx="310350" cy="352875"/>
          </a:xfrm>
        </p:grpSpPr>
        <p:sp>
          <p:nvSpPr>
            <p:cNvPr id="7364" name="Google Shape;7364;p9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9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9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9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9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9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9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9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9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92"/>
          <p:cNvGrpSpPr/>
          <p:nvPr/>
        </p:nvGrpSpPr>
        <p:grpSpPr>
          <a:xfrm>
            <a:off x="5724005" y="3222095"/>
            <a:ext cx="356221" cy="356257"/>
            <a:chOff x="-9523700" y="3614000"/>
            <a:chExt cx="353675" cy="353675"/>
          </a:xfrm>
        </p:grpSpPr>
        <p:sp>
          <p:nvSpPr>
            <p:cNvPr id="7374" name="Google Shape;7374;p9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9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9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9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9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9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9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9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9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92"/>
          <p:cNvGrpSpPr/>
          <p:nvPr/>
        </p:nvGrpSpPr>
        <p:grpSpPr>
          <a:xfrm>
            <a:off x="7508956" y="3244737"/>
            <a:ext cx="356221" cy="354670"/>
            <a:chOff x="-9523700" y="4049550"/>
            <a:chExt cx="353675" cy="352100"/>
          </a:xfrm>
        </p:grpSpPr>
        <p:sp>
          <p:nvSpPr>
            <p:cNvPr id="7384" name="Google Shape;7384;p9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9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9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9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9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9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9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92"/>
          <p:cNvGrpSpPr/>
          <p:nvPr/>
        </p:nvGrpSpPr>
        <p:grpSpPr>
          <a:xfrm>
            <a:off x="7065071" y="3244710"/>
            <a:ext cx="357002" cy="311029"/>
            <a:chOff x="-8209150" y="3659675"/>
            <a:chExt cx="354450" cy="308775"/>
          </a:xfrm>
        </p:grpSpPr>
        <p:sp>
          <p:nvSpPr>
            <p:cNvPr id="7392" name="Google Shape;7392;p9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9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9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9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9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9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92"/>
          <p:cNvGrpSpPr/>
          <p:nvPr/>
        </p:nvGrpSpPr>
        <p:grpSpPr>
          <a:xfrm>
            <a:off x="6178632" y="2273623"/>
            <a:ext cx="356221" cy="353059"/>
            <a:chOff x="-12643475" y="4081850"/>
            <a:chExt cx="353675" cy="350500"/>
          </a:xfrm>
        </p:grpSpPr>
        <p:sp>
          <p:nvSpPr>
            <p:cNvPr id="7399" name="Google Shape;7399;p9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9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9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9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3" name="Google Shape;7403;p92"/>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4" name="Google Shape;7404;p92"/>
          <p:cNvGrpSpPr/>
          <p:nvPr/>
        </p:nvGrpSpPr>
        <p:grpSpPr>
          <a:xfrm>
            <a:off x="7961232" y="2283532"/>
            <a:ext cx="356221" cy="333240"/>
            <a:chOff x="-10858725" y="4092875"/>
            <a:chExt cx="353675" cy="330825"/>
          </a:xfrm>
        </p:grpSpPr>
        <p:sp>
          <p:nvSpPr>
            <p:cNvPr id="7405" name="Google Shape;7405;p9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9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9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9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9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9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92"/>
          <p:cNvGrpSpPr/>
          <p:nvPr/>
        </p:nvGrpSpPr>
        <p:grpSpPr>
          <a:xfrm>
            <a:off x="6219755" y="3222498"/>
            <a:ext cx="252278" cy="355451"/>
            <a:chOff x="-9039300" y="3614000"/>
            <a:chExt cx="250475" cy="352875"/>
          </a:xfrm>
        </p:grpSpPr>
        <p:sp>
          <p:nvSpPr>
            <p:cNvPr id="7412" name="Google Shape;7412;p9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9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92"/>
          <p:cNvGrpSpPr/>
          <p:nvPr/>
        </p:nvGrpSpPr>
        <p:grpSpPr>
          <a:xfrm>
            <a:off x="7951721" y="3244737"/>
            <a:ext cx="354635" cy="354670"/>
            <a:chOff x="-9088150" y="4049550"/>
            <a:chExt cx="352100" cy="352100"/>
          </a:xfrm>
        </p:grpSpPr>
        <p:sp>
          <p:nvSpPr>
            <p:cNvPr id="7415" name="Google Shape;7415;p9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9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9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9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9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9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92"/>
          <p:cNvGrpSpPr/>
          <p:nvPr/>
        </p:nvGrpSpPr>
        <p:grpSpPr>
          <a:xfrm>
            <a:off x="7086085" y="2746970"/>
            <a:ext cx="315757" cy="354670"/>
            <a:chOff x="-8191825" y="3174500"/>
            <a:chExt cx="313500" cy="352100"/>
          </a:xfrm>
        </p:grpSpPr>
        <p:sp>
          <p:nvSpPr>
            <p:cNvPr id="7422" name="Google Shape;7422;p9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9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9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92"/>
          <p:cNvGrpSpPr/>
          <p:nvPr/>
        </p:nvGrpSpPr>
        <p:grpSpPr>
          <a:xfrm>
            <a:off x="4835443" y="1387491"/>
            <a:ext cx="356221" cy="354973"/>
            <a:chOff x="-13947000" y="3212800"/>
            <a:chExt cx="353675" cy="352400"/>
          </a:xfrm>
        </p:grpSpPr>
        <p:sp>
          <p:nvSpPr>
            <p:cNvPr id="7426" name="Google Shape;7426;p9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9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8" name="Google Shape;7428;p92"/>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9" name="Google Shape;7429;p92"/>
          <p:cNvGrpSpPr/>
          <p:nvPr/>
        </p:nvGrpSpPr>
        <p:grpSpPr>
          <a:xfrm>
            <a:off x="5278038" y="1386849"/>
            <a:ext cx="356221" cy="356257"/>
            <a:chOff x="-13512225" y="3211525"/>
            <a:chExt cx="353675" cy="353675"/>
          </a:xfrm>
        </p:grpSpPr>
        <p:sp>
          <p:nvSpPr>
            <p:cNvPr id="7430" name="Google Shape;7430;p9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9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9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9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9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92"/>
          <p:cNvGrpSpPr/>
          <p:nvPr/>
        </p:nvGrpSpPr>
        <p:grpSpPr>
          <a:xfrm>
            <a:off x="6168320" y="1387239"/>
            <a:ext cx="356221" cy="355476"/>
            <a:chOff x="-12643475" y="3212300"/>
            <a:chExt cx="353675" cy="352900"/>
          </a:xfrm>
        </p:grpSpPr>
        <p:sp>
          <p:nvSpPr>
            <p:cNvPr id="7436" name="Google Shape;7436;p9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9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9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9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9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9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9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9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9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92"/>
          <p:cNvGrpSpPr/>
          <p:nvPr/>
        </p:nvGrpSpPr>
        <p:grpSpPr>
          <a:xfrm>
            <a:off x="6168320" y="1839013"/>
            <a:ext cx="356221" cy="333366"/>
            <a:chOff x="-12643475" y="3657325"/>
            <a:chExt cx="353675" cy="330950"/>
          </a:xfrm>
        </p:grpSpPr>
        <p:sp>
          <p:nvSpPr>
            <p:cNvPr id="7446" name="Google Shape;7446;p9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9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9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9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9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9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92"/>
          <p:cNvGrpSpPr/>
          <p:nvPr/>
        </p:nvGrpSpPr>
        <p:grpSpPr>
          <a:xfrm>
            <a:off x="7951322" y="1387642"/>
            <a:ext cx="355416" cy="354670"/>
            <a:chOff x="-10857925" y="3213875"/>
            <a:chExt cx="352875" cy="352100"/>
          </a:xfrm>
        </p:grpSpPr>
        <p:sp>
          <p:nvSpPr>
            <p:cNvPr id="7453" name="Google Shape;7453;p9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9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9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9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9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9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9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9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9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9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92"/>
          <p:cNvGrpSpPr/>
          <p:nvPr/>
        </p:nvGrpSpPr>
        <p:grpSpPr>
          <a:xfrm>
            <a:off x="6168237" y="2747071"/>
            <a:ext cx="356096" cy="354469"/>
            <a:chOff x="-9089725" y="3180200"/>
            <a:chExt cx="353550" cy="351900"/>
          </a:xfrm>
        </p:grpSpPr>
        <p:sp>
          <p:nvSpPr>
            <p:cNvPr id="7464" name="Google Shape;7464;p9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9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92"/>
          <p:cNvGrpSpPr/>
          <p:nvPr/>
        </p:nvGrpSpPr>
        <p:grpSpPr>
          <a:xfrm>
            <a:off x="7060235" y="1826875"/>
            <a:ext cx="358588" cy="357642"/>
            <a:chOff x="7083760" y="1971660"/>
            <a:chExt cx="358588" cy="357642"/>
          </a:xfrm>
        </p:grpSpPr>
        <p:sp>
          <p:nvSpPr>
            <p:cNvPr id="7467" name="Google Shape;7467;p9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9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9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9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9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9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9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9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9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9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9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9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9" name="Google Shape;7479;p92"/>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2400">
                <a:solidFill>
                  <a:srgbClr val="FFFFFF"/>
                </a:solidFill>
              </a:rPr>
              <a:t>Creative Process Icons</a:t>
            </a:r>
            <a:endParaRPr sz="2400">
              <a:solidFill>
                <a:srgbClr val="FFFFFF"/>
              </a:solidFill>
            </a:endParaRPr>
          </a:p>
        </p:txBody>
      </p:sp>
      <p:sp>
        <p:nvSpPr>
          <p:cNvPr id="7480" name="Google Shape;7480;p92"/>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84" name="Shape 7484"/>
        <p:cNvGrpSpPr/>
        <p:nvPr/>
      </p:nvGrpSpPr>
      <p:grpSpPr>
        <a:xfrm>
          <a:off x="0" y="0"/>
          <a:ext cx="0" cy="0"/>
          <a:chOff x="0" y="0"/>
          <a:chExt cx="0" cy="0"/>
        </a:xfrm>
      </p:grpSpPr>
      <p:sp>
        <p:nvSpPr>
          <p:cNvPr id="7485" name="Google Shape;7485;p93"/>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6" name="Google Shape;7486;p93"/>
          <p:cNvGrpSpPr/>
          <p:nvPr/>
        </p:nvGrpSpPr>
        <p:grpSpPr>
          <a:xfrm>
            <a:off x="719610" y="2243507"/>
            <a:ext cx="452798" cy="449473"/>
            <a:chOff x="-21322300" y="3693325"/>
            <a:chExt cx="306400" cy="304150"/>
          </a:xfrm>
        </p:grpSpPr>
        <p:sp>
          <p:nvSpPr>
            <p:cNvPr id="7487" name="Google Shape;7487;p9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9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9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9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93"/>
          <p:cNvGrpSpPr/>
          <p:nvPr/>
        </p:nvGrpSpPr>
        <p:grpSpPr>
          <a:xfrm>
            <a:off x="719019" y="2810244"/>
            <a:ext cx="453980" cy="422540"/>
            <a:chOff x="-21322300" y="4077125"/>
            <a:chExt cx="307200" cy="285925"/>
          </a:xfrm>
        </p:grpSpPr>
        <p:sp>
          <p:nvSpPr>
            <p:cNvPr id="7492" name="Google Shape;7492;p9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9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9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9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9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9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9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9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9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9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9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9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93"/>
          <p:cNvGrpSpPr/>
          <p:nvPr/>
        </p:nvGrpSpPr>
        <p:grpSpPr>
          <a:xfrm>
            <a:off x="3496195" y="1689128"/>
            <a:ext cx="451653" cy="450212"/>
            <a:chOff x="-19394200" y="3333800"/>
            <a:chExt cx="305625" cy="304650"/>
          </a:xfrm>
        </p:grpSpPr>
        <p:sp>
          <p:nvSpPr>
            <p:cNvPr id="7505" name="Google Shape;7505;p9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9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9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9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9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9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9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9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9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93"/>
          <p:cNvGrpSpPr/>
          <p:nvPr/>
        </p:nvGrpSpPr>
        <p:grpSpPr>
          <a:xfrm>
            <a:off x="3495032" y="2243580"/>
            <a:ext cx="453980" cy="449325"/>
            <a:chOff x="-19396575" y="3708500"/>
            <a:chExt cx="307200" cy="304050"/>
          </a:xfrm>
        </p:grpSpPr>
        <p:sp>
          <p:nvSpPr>
            <p:cNvPr id="7515" name="Google Shape;7515;p9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9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9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93"/>
          <p:cNvGrpSpPr/>
          <p:nvPr/>
        </p:nvGrpSpPr>
        <p:grpSpPr>
          <a:xfrm>
            <a:off x="3489212" y="2796461"/>
            <a:ext cx="465618" cy="450101"/>
            <a:chOff x="-19394200" y="4084200"/>
            <a:chExt cx="315075" cy="304575"/>
          </a:xfrm>
        </p:grpSpPr>
        <p:sp>
          <p:nvSpPr>
            <p:cNvPr id="7519" name="Google Shape;7519;p9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9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9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9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9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9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93"/>
          <p:cNvGrpSpPr/>
          <p:nvPr/>
        </p:nvGrpSpPr>
        <p:grpSpPr>
          <a:xfrm>
            <a:off x="6294923" y="1689001"/>
            <a:ext cx="400447" cy="450470"/>
            <a:chOff x="-17526750" y="3309200"/>
            <a:chExt cx="270975" cy="304825"/>
          </a:xfrm>
        </p:grpSpPr>
        <p:sp>
          <p:nvSpPr>
            <p:cNvPr id="7526" name="Google Shape;7526;p9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9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9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9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9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93"/>
          <p:cNvGrpSpPr/>
          <p:nvPr/>
        </p:nvGrpSpPr>
        <p:grpSpPr>
          <a:xfrm>
            <a:off x="6271075" y="2244173"/>
            <a:ext cx="448143" cy="448143"/>
            <a:chOff x="-17542500" y="3684100"/>
            <a:chExt cx="303250" cy="303250"/>
          </a:xfrm>
        </p:grpSpPr>
        <p:sp>
          <p:nvSpPr>
            <p:cNvPr id="7532" name="Google Shape;7532;p9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9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9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9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9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9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9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93"/>
          <p:cNvGrpSpPr/>
          <p:nvPr/>
        </p:nvGrpSpPr>
        <p:grpSpPr>
          <a:xfrm>
            <a:off x="6270484" y="2810817"/>
            <a:ext cx="449325" cy="421395"/>
            <a:chOff x="-17542500" y="4068450"/>
            <a:chExt cx="304050" cy="285150"/>
          </a:xfrm>
        </p:grpSpPr>
        <p:sp>
          <p:nvSpPr>
            <p:cNvPr id="7540" name="Google Shape;7540;p9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9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9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9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9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9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93"/>
          <p:cNvGrpSpPr/>
          <p:nvPr/>
        </p:nvGrpSpPr>
        <p:grpSpPr>
          <a:xfrm>
            <a:off x="3500906" y="3342211"/>
            <a:ext cx="343404" cy="449325"/>
            <a:chOff x="-15652200" y="3335975"/>
            <a:chExt cx="232375" cy="304050"/>
          </a:xfrm>
        </p:grpSpPr>
        <p:sp>
          <p:nvSpPr>
            <p:cNvPr id="7547" name="Google Shape;7547;p9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9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9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9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9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9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9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9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9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93"/>
          <p:cNvGrpSpPr/>
          <p:nvPr/>
        </p:nvGrpSpPr>
        <p:grpSpPr>
          <a:xfrm>
            <a:off x="1274819" y="2243729"/>
            <a:ext cx="449325" cy="449030"/>
            <a:chOff x="-20945825" y="3692175"/>
            <a:chExt cx="304050" cy="303850"/>
          </a:xfrm>
        </p:grpSpPr>
        <p:sp>
          <p:nvSpPr>
            <p:cNvPr id="7557" name="Google Shape;7557;p9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9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9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9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93"/>
          <p:cNvGrpSpPr/>
          <p:nvPr/>
        </p:nvGrpSpPr>
        <p:grpSpPr>
          <a:xfrm>
            <a:off x="4081644" y="1689848"/>
            <a:ext cx="372516" cy="448771"/>
            <a:chOff x="-18994100" y="3334775"/>
            <a:chExt cx="252075" cy="303675"/>
          </a:xfrm>
        </p:grpSpPr>
        <p:sp>
          <p:nvSpPr>
            <p:cNvPr id="7562" name="Google Shape;7562;p9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9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9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9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93"/>
          <p:cNvGrpSpPr/>
          <p:nvPr/>
        </p:nvGrpSpPr>
        <p:grpSpPr>
          <a:xfrm>
            <a:off x="4096200" y="2244743"/>
            <a:ext cx="343404" cy="446998"/>
            <a:chOff x="-18983850" y="3710075"/>
            <a:chExt cx="232375" cy="302475"/>
          </a:xfrm>
        </p:grpSpPr>
        <p:sp>
          <p:nvSpPr>
            <p:cNvPr id="7567" name="Google Shape;7567;p9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9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9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9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93"/>
          <p:cNvGrpSpPr/>
          <p:nvPr/>
        </p:nvGrpSpPr>
        <p:grpSpPr>
          <a:xfrm>
            <a:off x="1274247" y="1689573"/>
            <a:ext cx="450470" cy="449325"/>
            <a:chOff x="-20946600" y="3317850"/>
            <a:chExt cx="304825" cy="304050"/>
          </a:xfrm>
        </p:grpSpPr>
        <p:sp>
          <p:nvSpPr>
            <p:cNvPr id="7572" name="Google Shape;7572;p9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9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9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93"/>
          <p:cNvGrpSpPr/>
          <p:nvPr/>
        </p:nvGrpSpPr>
        <p:grpSpPr>
          <a:xfrm>
            <a:off x="1300422" y="2797442"/>
            <a:ext cx="398119" cy="448143"/>
            <a:chOff x="-20930075" y="4066100"/>
            <a:chExt cx="269400" cy="303250"/>
          </a:xfrm>
        </p:grpSpPr>
        <p:sp>
          <p:nvSpPr>
            <p:cNvPr id="7576" name="Google Shape;7576;p9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9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93"/>
          <p:cNvGrpSpPr/>
          <p:nvPr/>
        </p:nvGrpSpPr>
        <p:grpSpPr>
          <a:xfrm>
            <a:off x="4042667" y="2797422"/>
            <a:ext cx="450470" cy="448180"/>
            <a:chOff x="-19020075" y="4084200"/>
            <a:chExt cx="304825" cy="303275"/>
          </a:xfrm>
        </p:grpSpPr>
        <p:sp>
          <p:nvSpPr>
            <p:cNvPr id="7579" name="Google Shape;7579;p9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9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9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9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9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9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9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9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9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93"/>
          <p:cNvGrpSpPr/>
          <p:nvPr/>
        </p:nvGrpSpPr>
        <p:grpSpPr>
          <a:xfrm>
            <a:off x="6859931" y="1689001"/>
            <a:ext cx="396937" cy="450470"/>
            <a:chOff x="-17149475" y="3309200"/>
            <a:chExt cx="268600" cy="304825"/>
          </a:xfrm>
        </p:grpSpPr>
        <p:sp>
          <p:nvSpPr>
            <p:cNvPr id="7589" name="Google Shape;7589;p9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9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93"/>
          <p:cNvGrpSpPr/>
          <p:nvPr/>
        </p:nvGrpSpPr>
        <p:grpSpPr>
          <a:xfrm>
            <a:off x="6833737" y="2258120"/>
            <a:ext cx="449325" cy="420249"/>
            <a:chOff x="-17168375" y="3692750"/>
            <a:chExt cx="304050" cy="284375"/>
          </a:xfrm>
        </p:grpSpPr>
        <p:sp>
          <p:nvSpPr>
            <p:cNvPr id="7592" name="Google Shape;7592;p9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9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9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9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9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9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9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93"/>
          <p:cNvGrpSpPr/>
          <p:nvPr/>
        </p:nvGrpSpPr>
        <p:grpSpPr>
          <a:xfrm>
            <a:off x="6830246" y="2796852"/>
            <a:ext cx="456308" cy="449325"/>
            <a:chOff x="-17170750" y="4058800"/>
            <a:chExt cx="308775" cy="304050"/>
          </a:xfrm>
        </p:grpSpPr>
        <p:sp>
          <p:nvSpPr>
            <p:cNvPr id="7600" name="Google Shape;7600;p9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9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9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9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9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9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9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9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9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9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9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9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9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9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9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9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9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93"/>
          <p:cNvGrpSpPr/>
          <p:nvPr/>
        </p:nvGrpSpPr>
        <p:grpSpPr>
          <a:xfrm>
            <a:off x="5692143" y="3343358"/>
            <a:ext cx="450470" cy="446998"/>
            <a:chOff x="-15688425" y="3707725"/>
            <a:chExt cx="304825" cy="302475"/>
          </a:xfrm>
        </p:grpSpPr>
        <p:sp>
          <p:nvSpPr>
            <p:cNvPr id="7618" name="Google Shape;7618;p9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9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9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9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9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9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93"/>
          <p:cNvGrpSpPr/>
          <p:nvPr/>
        </p:nvGrpSpPr>
        <p:grpSpPr>
          <a:xfrm>
            <a:off x="1836300" y="1690441"/>
            <a:ext cx="451653" cy="447589"/>
            <a:chOff x="-20572500" y="3319025"/>
            <a:chExt cx="305625" cy="302875"/>
          </a:xfrm>
        </p:grpSpPr>
        <p:sp>
          <p:nvSpPr>
            <p:cNvPr id="7625" name="Google Shape;7625;p9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9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93"/>
          <p:cNvGrpSpPr/>
          <p:nvPr/>
        </p:nvGrpSpPr>
        <p:grpSpPr>
          <a:xfrm>
            <a:off x="1837463" y="2305410"/>
            <a:ext cx="449325" cy="325670"/>
            <a:chOff x="-20571700" y="3722875"/>
            <a:chExt cx="304050" cy="220375"/>
          </a:xfrm>
        </p:grpSpPr>
        <p:sp>
          <p:nvSpPr>
            <p:cNvPr id="7628" name="Google Shape;7628;p9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9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9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9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9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93"/>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9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93"/>
          <p:cNvGrpSpPr/>
          <p:nvPr/>
        </p:nvGrpSpPr>
        <p:grpSpPr>
          <a:xfrm>
            <a:off x="1836891" y="2796278"/>
            <a:ext cx="450470" cy="450470"/>
            <a:chOff x="-20571700" y="4066875"/>
            <a:chExt cx="304825" cy="304825"/>
          </a:xfrm>
        </p:grpSpPr>
        <p:sp>
          <p:nvSpPr>
            <p:cNvPr id="7636" name="Google Shape;7636;p9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9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9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9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9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9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93"/>
          <p:cNvGrpSpPr/>
          <p:nvPr/>
        </p:nvGrpSpPr>
        <p:grpSpPr>
          <a:xfrm>
            <a:off x="4603593" y="1688259"/>
            <a:ext cx="453980" cy="451948"/>
            <a:chOff x="-18645175" y="3334200"/>
            <a:chExt cx="307200" cy="305825"/>
          </a:xfrm>
        </p:grpSpPr>
        <p:sp>
          <p:nvSpPr>
            <p:cNvPr id="7643" name="Google Shape;7643;p9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9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9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9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93"/>
          <p:cNvGrpSpPr/>
          <p:nvPr/>
        </p:nvGrpSpPr>
        <p:grpSpPr>
          <a:xfrm>
            <a:off x="4604184" y="2242989"/>
            <a:ext cx="452798" cy="450507"/>
            <a:chOff x="-18645175" y="3708500"/>
            <a:chExt cx="306400" cy="304850"/>
          </a:xfrm>
        </p:grpSpPr>
        <p:sp>
          <p:nvSpPr>
            <p:cNvPr id="7649" name="Google Shape;7649;p9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9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9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9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9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9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93"/>
          <p:cNvGrpSpPr/>
          <p:nvPr/>
        </p:nvGrpSpPr>
        <p:grpSpPr>
          <a:xfrm>
            <a:off x="4601857" y="2795630"/>
            <a:ext cx="457453" cy="451763"/>
            <a:chOff x="-18647525" y="4082625"/>
            <a:chExt cx="309550" cy="305700"/>
          </a:xfrm>
        </p:grpSpPr>
        <p:sp>
          <p:nvSpPr>
            <p:cNvPr id="7657" name="Google Shape;7657;p9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9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9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9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93"/>
          <p:cNvGrpSpPr/>
          <p:nvPr/>
        </p:nvGrpSpPr>
        <p:grpSpPr>
          <a:xfrm>
            <a:off x="7412241" y="1689592"/>
            <a:ext cx="395755" cy="449288"/>
            <a:chOff x="-16775350" y="3309200"/>
            <a:chExt cx="267800" cy="304025"/>
          </a:xfrm>
        </p:grpSpPr>
        <p:sp>
          <p:nvSpPr>
            <p:cNvPr id="7662" name="Google Shape;7662;p9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9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93"/>
          <p:cNvGrpSpPr/>
          <p:nvPr/>
        </p:nvGrpSpPr>
        <p:grpSpPr>
          <a:xfrm>
            <a:off x="7412241" y="2241827"/>
            <a:ext cx="395755" cy="452835"/>
            <a:chOff x="-16775350" y="3683300"/>
            <a:chExt cx="267800" cy="306425"/>
          </a:xfrm>
        </p:grpSpPr>
        <p:sp>
          <p:nvSpPr>
            <p:cNvPr id="7666" name="Google Shape;7666;p9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9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93"/>
          <p:cNvGrpSpPr/>
          <p:nvPr/>
        </p:nvGrpSpPr>
        <p:grpSpPr>
          <a:xfrm>
            <a:off x="7384292" y="2796870"/>
            <a:ext cx="451653" cy="449288"/>
            <a:chOff x="-16794250" y="4058225"/>
            <a:chExt cx="305625" cy="304025"/>
          </a:xfrm>
        </p:grpSpPr>
        <p:sp>
          <p:nvSpPr>
            <p:cNvPr id="7670" name="Google Shape;7670;p9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9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9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9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9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9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9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9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9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9" name="Google Shape;7679;p93"/>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0" name="Google Shape;7680;p93"/>
          <p:cNvGrpSpPr/>
          <p:nvPr/>
        </p:nvGrpSpPr>
        <p:grpSpPr>
          <a:xfrm>
            <a:off x="2385709" y="1689573"/>
            <a:ext cx="457453" cy="449325"/>
            <a:chOff x="-20199150" y="3317850"/>
            <a:chExt cx="309550" cy="304050"/>
          </a:xfrm>
        </p:grpSpPr>
        <p:sp>
          <p:nvSpPr>
            <p:cNvPr id="7681" name="Google Shape;7681;p9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9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9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9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9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9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9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93"/>
          <p:cNvGrpSpPr/>
          <p:nvPr/>
        </p:nvGrpSpPr>
        <p:grpSpPr>
          <a:xfrm>
            <a:off x="2388036" y="2242861"/>
            <a:ext cx="452798" cy="450766"/>
            <a:chOff x="-20199150" y="3693150"/>
            <a:chExt cx="306400" cy="305025"/>
          </a:xfrm>
        </p:grpSpPr>
        <p:sp>
          <p:nvSpPr>
            <p:cNvPr id="7689" name="Google Shape;7689;p9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9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9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9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9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93"/>
          <p:cNvGrpSpPr/>
          <p:nvPr/>
        </p:nvGrpSpPr>
        <p:grpSpPr>
          <a:xfrm>
            <a:off x="2388609" y="2795687"/>
            <a:ext cx="451653" cy="451653"/>
            <a:chOff x="-20197575" y="4066875"/>
            <a:chExt cx="305625" cy="305625"/>
          </a:xfrm>
        </p:grpSpPr>
        <p:sp>
          <p:nvSpPr>
            <p:cNvPr id="7696" name="Google Shape;7696;p9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9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9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9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9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9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9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9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93"/>
          <p:cNvGrpSpPr/>
          <p:nvPr/>
        </p:nvGrpSpPr>
        <p:grpSpPr>
          <a:xfrm>
            <a:off x="5170827" y="1687520"/>
            <a:ext cx="449325" cy="453426"/>
            <a:chOff x="-18271050" y="3333200"/>
            <a:chExt cx="304050" cy="306825"/>
          </a:xfrm>
        </p:grpSpPr>
        <p:sp>
          <p:nvSpPr>
            <p:cNvPr id="7705" name="Google Shape;7705;p9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9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9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9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9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93"/>
          <p:cNvGrpSpPr/>
          <p:nvPr/>
        </p:nvGrpSpPr>
        <p:grpSpPr>
          <a:xfrm>
            <a:off x="5171399" y="2244171"/>
            <a:ext cx="448180" cy="448143"/>
            <a:chOff x="-18270275" y="3710875"/>
            <a:chExt cx="303275" cy="303250"/>
          </a:xfrm>
        </p:grpSpPr>
        <p:sp>
          <p:nvSpPr>
            <p:cNvPr id="7711" name="Google Shape;7711;p9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9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9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9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9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93"/>
          <p:cNvGrpSpPr/>
          <p:nvPr/>
        </p:nvGrpSpPr>
        <p:grpSpPr>
          <a:xfrm>
            <a:off x="5224951" y="2797422"/>
            <a:ext cx="341076" cy="448180"/>
            <a:chOff x="-18234025" y="4084200"/>
            <a:chExt cx="230800" cy="303275"/>
          </a:xfrm>
        </p:grpSpPr>
        <p:sp>
          <p:nvSpPr>
            <p:cNvPr id="7718" name="Google Shape;7718;p9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9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9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93"/>
          <p:cNvGrpSpPr/>
          <p:nvPr/>
        </p:nvGrpSpPr>
        <p:grpSpPr>
          <a:xfrm>
            <a:off x="2337506" y="3341641"/>
            <a:ext cx="449325" cy="450470"/>
            <a:chOff x="-16419350" y="3308400"/>
            <a:chExt cx="304050" cy="304825"/>
          </a:xfrm>
        </p:grpSpPr>
        <p:sp>
          <p:nvSpPr>
            <p:cNvPr id="7722" name="Google Shape;7722;p9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9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9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9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9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9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93"/>
          <p:cNvGrpSpPr/>
          <p:nvPr/>
        </p:nvGrpSpPr>
        <p:grpSpPr>
          <a:xfrm>
            <a:off x="4609062" y="3340423"/>
            <a:ext cx="395755" cy="452872"/>
            <a:chOff x="-16401225" y="3683275"/>
            <a:chExt cx="267800" cy="306450"/>
          </a:xfrm>
        </p:grpSpPr>
        <p:sp>
          <p:nvSpPr>
            <p:cNvPr id="7730" name="Google Shape;7730;p9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9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9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9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9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9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9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93"/>
          <p:cNvGrpSpPr/>
          <p:nvPr/>
        </p:nvGrpSpPr>
        <p:grpSpPr>
          <a:xfrm>
            <a:off x="7974511" y="2797062"/>
            <a:ext cx="450470" cy="448180"/>
            <a:chOff x="-16419350" y="4058200"/>
            <a:chExt cx="304825" cy="303275"/>
          </a:xfrm>
        </p:grpSpPr>
        <p:sp>
          <p:nvSpPr>
            <p:cNvPr id="7738" name="Google Shape;7738;p9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9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9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9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9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9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93"/>
          <p:cNvGrpSpPr/>
          <p:nvPr/>
        </p:nvGrpSpPr>
        <p:grpSpPr>
          <a:xfrm>
            <a:off x="4001398" y="3343080"/>
            <a:ext cx="450507" cy="447589"/>
            <a:chOff x="-15296200" y="3326900"/>
            <a:chExt cx="304850" cy="302875"/>
          </a:xfrm>
        </p:grpSpPr>
        <p:sp>
          <p:nvSpPr>
            <p:cNvPr id="7746" name="Google Shape;7746;p9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9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9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9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9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93"/>
          <p:cNvGrpSpPr/>
          <p:nvPr/>
        </p:nvGrpSpPr>
        <p:grpSpPr>
          <a:xfrm>
            <a:off x="2917051" y="1706881"/>
            <a:ext cx="486566" cy="414708"/>
            <a:chOff x="-19835275" y="3330250"/>
            <a:chExt cx="329250" cy="280625"/>
          </a:xfrm>
        </p:grpSpPr>
        <p:sp>
          <p:nvSpPr>
            <p:cNvPr id="7752" name="Google Shape;7752;p9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9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93"/>
          <p:cNvGrpSpPr/>
          <p:nvPr/>
        </p:nvGrpSpPr>
        <p:grpSpPr>
          <a:xfrm>
            <a:off x="2935080" y="2243470"/>
            <a:ext cx="450507" cy="449547"/>
            <a:chOff x="-19822675" y="3692750"/>
            <a:chExt cx="304850" cy="304200"/>
          </a:xfrm>
        </p:grpSpPr>
        <p:sp>
          <p:nvSpPr>
            <p:cNvPr id="7756" name="Google Shape;7756;p9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9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9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9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93"/>
          <p:cNvGrpSpPr/>
          <p:nvPr/>
        </p:nvGrpSpPr>
        <p:grpSpPr>
          <a:xfrm>
            <a:off x="2935672" y="2796278"/>
            <a:ext cx="449325" cy="450470"/>
            <a:chOff x="-19822675" y="4066875"/>
            <a:chExt cx="304050" cy="304825"/>
          </a:xfrm>
        </p:grpSpPr>
        <p:sp>
          <p:nvSpPr>
            <p:cNvPr id="7762" name="Google Shape;7762;p9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9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9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9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9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93"/>
          <p:cNvGrpSpPr/>
          <p:nvPr/>
        </p:nvGrpSpPr>
        <p:grpSpPr>
          <a:xfrm>
            <a:off x="5744740" y="1689571"/>
            <a:ext cx="399302" cy="449325"/>
            <a:chOff x="-17878825" y="3334400"/>
            <a:chExt cx="270200" cy="304050"/>
          </a:xfrm>
        </p:grpSpPr>
        <p:sp>
          <p:nvSpPr>
            <p:cNvPr id="7769" name="Google Shape;7769;p9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9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9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9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9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9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93"/>
          <p:cNvGrpSpPr/>
          <p:nvPr/>
        </p:nvGrpSpPr>
        <p:grpSpPr>
          <a:xfrm>
            <a:off x="5718565" y="2242416"/>
            <a:ext cx="451653" cy="451653"/>
            <a:chOff x="-17896150" y="3709300"/>
            <a:chExt cx="305625" cy="305625"/>
          </a:xfrm>
        </p:grpSpPr>
        <p:sp>
          <p:nvSpPr>
            <p:cNvPr id="7777" name="Google Shape;7777;p9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9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9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9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93"/>
          <p:cNvGrpSpPr/>
          <p:nvPr/>
        </p:nvGrpSpPr>
        <p:grpSpPr>
          <a:xfrm>
            <a:off x="5746495" y="2795686"/>
            <a:ext cx="395792" cy="451653"/>
            <a:chOff x="-17878025" y="4082625"/>
            <a:chExt cx="267825" cy="305625"/>
          </a:xfrm>
        </p:grpSpPr>
        <p:sp>
          <p:nvSpPr>
            <p:cNvPr id="7782" name="Google Shape;7782;p9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9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9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9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9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9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9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93"/>
          <p:cNvGrpSpPr/>
          <p:nvPr/>
        </p:nvGrpSpPr>
        <p:grpSpPr>
          <a:xfrm>
            <a:off x="2890388" y="3355015"/>
            <a:ext cx="450507" cy="423722"/>
            <a:chOff x="-16044450" y="3317850"/>
            <a:chExt cx="304850" cy="286725"/>
          </a:xfrm>
        </p:grpSpPr>
        <p:sp>
          <p:nvSpPr>
            <p:cNvPr id="7790" name="Google Shape;7790;p9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9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9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9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4" name="Google Shape;7794;p93"/>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5" name="Google Shape;7795;p93"/>
          <p:cNvGrpSpPr/>
          <p:nvPr/>
        </p:nvGrpSpPr>
        <p:grpSpPr>
          <a:xfrm>
            <a:off x="8012905" y="2243724"/>
            <a:ext cx="373662" cy="449030"/>
            <a:chOff x="-16018450" y="4058400"/>
            <a:chExt cx="252850" cy="303850"/>
          </a:xfrm>
        </p:grpSpPr>
        <p:sp>
          <p:nvSpPr>
            <p:cNvPr id="7796" name="Google Shape;7796;p9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9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9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0" name="Google Shape;7800;p93"/>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9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Nature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05" name="Shape 7805"/>
        <p:cNvGrpSpPr/>
        <p:nvPr/>
      </p:nvGrpSpPr>
      <p:grpSpPr>
        <a:xfrm>
          <a:off x="0" y="0"/>
          <a:ext cx="0" cy="0"/>
          <a:chOff x="0" y="0"/>
          <a:chExt cx="0" cy="0"/>
        </a:xfrm>
      </p:grpSpPr>
      <p:grpSp>
        <p:nvGrpSpPr>
          <p:cNvPr id="7806" name="Google Shape;7806;p94"/>
          <p:cNvGrpSpPr/>
          <p:nvPr/>
        </p:nvGrpSpPr>
        <p:grpSpPr>
          <a:xfrm>
            <a:off x="829817" y="1689241"/>
            <a:ext cx="442337" cy="419623"/>
            <a:chOff x="-6696925" y="3272575"/>
            <a:chExt cx="307200" cy="291425"/>
          </a:xfrm>
        </p:grpSpPr>
        <p:sp>
          <p:nvSpPr>
            <p:cNvPr id="7807" name="Google Shape;7807;p9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9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94"/>
          <p:cNvGrpSpPr/>
          <p:nvPr/>
        </p:nvGrpSpPr>
        <p:grpSpPr>
          <a:xfrm>
            <a:off x="829799" y="2204636"/>
            <a:ext cx="442373" cy="420775"/>
            <a:chOff x="-6690625" y="3631325"/>
            <a:chExt cx="307225" cy="292225"/>
          </a:xfrm>
        </p:grpSpPr>
        <p:sp>
          <p:nvSpPr>
            <p:cNvPr id="7810" name="Google Shape;7810;p9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9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9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9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9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94"/>
          <p:cNvGrpSpPr/>
          <p:nvPr/>
        </p:nvGrpSpPr>
        <p:grpSpPr>
          <a:xfrm>
            <a:off x="851921" y="2756972"/>
            <a:ext cx="421927" cy="419371"/>
            <a:chOff x="-6689825" y="3992050"/>
            <a:chExt cx="293025" cy="291250"/>
          </a:xfrm>
        </p:grpSpPr>
        <p:sp>
          <p:nvSpPr>
            <p:cNvPr id="7816" name="Google Shape;7816;p9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9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9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9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9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9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9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9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9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9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9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8" name="Google Shape;7828;p94"/>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9" name="Google Shape;7829;p94"/>
          <p:cNvGrpSpPr/>
          <p:nvPr/>
        </p:nvGrpSpPr>
        <p:grpSpPr>
          <a:xfrm>
            <a:off x="3535232" y="2205192"/>
            <a:ext cx="423043" cy="419659"/>
            <a:chOff x="-4837325" y="3612425"/>
            <a:chExt cx="293800" cy="291450"/>
          </a:xfrm>
        </p:grpSpPr>
        <p:sp>
          <p:nvSpPr>
            <p:cNvPr id="7830" name="Google Shape;7830;p9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9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94"/>
          <p:cNvGrpSpPr/>
          <p:nvPr/>
        </p:nvGrpSpPr>
        <p:grpSpPr>
          <a:xfrm>
            <a:off x="3548265" y="2756826"/>
            <a:ext cx="420775" cy="419659"/>
            <a:chOff x="-4837325" y="3971575"/>
            <a:chExt cx="292225" cy="291450"/>
          </a:xfrm>
        </p:grpSpPr>
        <p:sp>
          <p:nvSpPr>
            <p:cNvPr id="7834" name="Google Shape;7834;p9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9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9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9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9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94"/>
          <p:cNvGrpSpPr/>
          <p:nvPr/>
        </p:nvGrpSpPr>
        <p:grpSpPr>
          <a:xfrm>
            <a:off x="6240279" y="1714185"/>
            <a:ext cx="430998" cy="369730"/>
            <a:chOff x="-3037625" y="3254850"/>
            <a:chExt cx="299325" cy="256775"/>
          </a:xfrm>
        </p:grpSpPr>
        <p:sp>
          <p:nvSpPr>
            <p:cNvPr id="7841" name="Google Shape;7841;p9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9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9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94"/>
          <p:cNvGrpSpPr/>
          <p:nvPr/>
        </p:nvGrpSpPr>
        <p:grpSpPr>
          <a:xfrm>
            <a:off x="6244239" y="2204615"/>
            <a:ext cx="423079" cy="420811"/>
            <a:chOff x="-3031325" y="3597450"/>
            <a:chExt cx="293825" cy="292250"/>
          </a:xfrm>
        </p:grpSpPr>
        <p:sp>
          <p:nvSpPr>
            <p:cNvPr id="7846" name="Google Shape;7846;p9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9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9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9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94"/>
          <p:cNvGrpSpPr/>
          <p:nvPr/>
        </p:nvGrpSpPr>
        <p:grpSpPr>
          <a:xfrm>
            <a:off x="6256714" y="2781214"/>
            <a:ext cx="421927" cy="370882"/>
            <a:chOff x="-3030525" y="3973150"/>
            <a:chExt cx="293025" cy="257575"/>
          </a:xfrm>
        </p:grpSpPr>
        <p:sp>
          <p:nvSpPr>
            <p:cNvPr id="7851" name="Google Shape;7851;p9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9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94"/>
          <p:cNvGrpSpPr/>
          <p:nvPr/>
        </p:nvGrpSpPr>
        <p:grpSpPr>
          <a:xfrm>
            <a:off x="1358307" y="3369426"/>
            <a:ext cx="421927" cy="297195"/>
            <a:chOff x="-1199300" y="3279250"/>
            <a:chExt cx="293025" cy="206400"/>
          </a:xfrm>
        </p:grpSpPr>
        <p:sp>
          <p:nvSpPr>
            <p:cNvPr id="7854" name="Google Shape;7854;p9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9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9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94"/>
          <p:cNvGrpSpPr/>
          <p:nvPr/>
        </p:nvGrpSpPr>
        <p:grpSpPr>
          <a:xfrm>
            <a:off x="1365393" y="1688773"/>
            <a:ext cx="444605" cy="420559"/>
            <a:chOff x="-6338550" y="3272950"/>
            <a:chExt cx="308775" cy="292075"/>
          </a:xfrm>
        </p:grpSpPr>
        <p:sp>
          <p:nvSpPr>
            <p:cNvPr id="7859" name="Google Shape;7859;p9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94"/>
          <p:cNvGrpSpPr/>
          <p:nvPr/>
        </p:nvGrpSpPr>
        <p:grpSpPr>
          <a:xfrm>
            <a:off x="1376732" y="2205194"/>
            <a:ext cx="421927" cy="419659"/>
            <a:chOff x="-6329100" y="3632100"/>
            <a:chExt cx="293025" cy="291450"/>
          </a:xfrm>
        </p:grpSpPr>
        <p:sp>
          <p:nvSpPr>
            <p:cNvPr id="7863" name="Google Shape;7863;p9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9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9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94"/>
          <p:cNvGrpSpPr/>
          <p:nvPr/>
        </p:nvGrpSpPr>
        <p:grpSpPr>
          <a:xfrm>
            <a:off x="1389783" y="2756828"/>
            <a:ext cx="419623" cy="419659"/>
            <a:chOff x="-6329875" y="3992050"/>
            <a:chExt cx="291425" cy="291450"/>
          </a:xfrm>
        </p:grpSpPr>
        <p:sp>
          <p:nvSpPr>
            <p:cNvPr id="7867" name="Google Shape;7867;p9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9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9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94"/>
          <p:cNvGrpSpPr/>
          <p:nvPr/>
        </p:nvGrpSpPr>
        <p:grpSpPr>
          <a:xfrm>
            <a:off x="4075920" y="1687530"/>
            <a:ext cx="423079" cy="423043"/>
            <a:chOff x="-4478975" y="3251700"/>
            <a:chExt cx="293825" cy="293800"/>
          </a:xfrm>
        </p:grpSpPr>
        <p:sp>
          <p:nvSpPr>
            <p:cNvPr id="7872" name="Google Shape;7872;p9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9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9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94"/>
          <p:cNvGrpSpPr/>
          <p:nvPr/>
        </p:nvGrpSpPr>
        <p:grpSpPr>
          <a:xfrm>
            <a:off x="4075920" y="2205192"/>
            <a:ext cx="423079" cy="419659"/>
            <a:chOff x="-4475825" y="3612425"/>
            <a:chExt cx="293825" cy="291450"/>
          </a:xfrm>
        </p:grpSpPr>
        <p:sp>
          <p:nvSpPr>
            <p:cNvPr id="7876" name="Google Shape;7876;p9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9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94"/>
          <p:cNvGrpSpPr/>
          <p:nvPr/>
        </p:nvGrpSpPr>
        <p:grpSpPr>
          <a:xfrm>
            <a:off x="4084992" y="2756844"/>
            <a:ext cx="428730" cy="419623"/>
            <a:chOff x="-4480550" y="3970800"/>
            <a:chExt cx="297750" cy="291425"/>
          </a:xfrm>
        </p:grpSpPr>
        <p:sp>
          <p:nvSpPr>
            <p:cNvPr id="7880" name="Google Shape;7880;p9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9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94"/>
          <p:cNvGrpSpPr/>
          <p:nvPr/>
        </p:nvGrpSpPr>
        <p:grpSpPr>
          <a:xfrm>
            <a:off x="6788826" y="1689221"/>
            <a:ext cx="415123" cy="419659"/>
            <a:chOff x="-2668225" y="3239075"/>
            <a:chExt cx="288300" cy="291450"/>
          </a:xfrm>
        </p:grpSpPr>
        <p:sp>
          <p:nvSpPr>
            <p:cNvPr id="7883" name="Google Shape;7883;p9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9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9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9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9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94"/>
          <p:cNvGrpSpPr/>
          <p:nvPr/>
        </p:nvGrpSpPr>
        <p:grpSpPr>
          <a:xfrm>
            <a:off x="6785982" y="2205191"/>
            <a:ext cx="420811" cy="419659"/>
            <a:chOff x="-2671375" y="3597450"/>
            <a:chExt cx="292250" cy="291450"/>
          </a:xfrm>
        </p:grpSpPr>
        <p:sp>
          <p:nvSpPr>
            <p:cNvPr id="7889" name="Google Shape;7889;p9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9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94"/>
          <p:cNvGrpSpPr/>
          <p:nvPr/>
        </p:nvGrpSpPr>
        <p:grpSpPr>
          <a:xfrm>
            <a:off x="6796765" y="2755691"/>
            <a:ext cx="423043" cy="421927"/>
            <a:chOff x="-2670575" y="3956600"/>
            <a:chExt cx="293800" cy="293025"/>
          </a:xfrm>
        </p:grpSpPr>
        <p:sp>
          <p:nvSpPr>
            <p:cNvPr id="7892" name="Google Shape;7892;p9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9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9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9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94"/>
          <p:cNvGrpSpPr/>
          <p:nvPr/>
        </p:nvGrpSpPr>
        <p:grpSpPr>
          <a:xfrm>
            <a:off x="3054285" y="3311947"/>
            <a:ext cx="426462" cy="418363"/>
            <a:chOff x="-1183550" y="3586525"/>
            <a:chExt cx="296175" cy="290550"/>
          </a:xfrm>
        </p:grpSpPr>
        <p:sp>
          <p:nvSpPr>
            <p:cNvPr id="7897" name="Google Shape;7897;p9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9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9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9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9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9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9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94"/>
          <p:cNvGrpSpPr/>
          <p:nvPr/>
        </p:nvGrpSpPr>
        <p:grpSpPr>
          <a:xfrm>
            <a:off x="1917896" y="1689799"/>
            <a:ext cx="420811" cy="418507"/>
            <a:chOff x="-5971525" y="3273750"/>
            <a:chExt cx="292250" cy="290650"/>
          </a:xfrm>
        </p:grpSpPr>
        <p:sp>
          <p:nvSpPr>
            <p:cNvPr id="7907" name="Google Shape;7907;p9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9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94"/>
          <p:cNvGrpSpPr/>
          <p:nvPr/>
        </p:nvGrpSpPr>
        <p:grpSpPr>
          <a:xfrm>
            <a:off x="1912226" y="2203826"/>
            <a:ext cx="432150" cy="422395"/>
            <a:chOff x="-5974675" y="3632100"/>
            <a:chExt cx="300125" cy="293350"/>
          </a:xfrm>
        </p:grpSpPr>
        <p:sp>
          <p:nvSpPr>
            <p:cNvPr id="7910" name="Google Shape;7910;p9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9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94"/>
          <p:cNvGrpSpPr/>
          <p:nvPr/>
        </p:nvGrpSpPr>
        <p:grpSpPr>
          <a:xfrm>
            <a:off x="1942267" y="2755694"/>
            <a:ext cx="395865" cy="421927"/>
            <a:chOff x="-5971525" y="3990475"/>
            <a:chExt cx="274925" cy="293025"/>
          </a:xfrm>
        </p:grpSpPr>
        <p:sp>
          <p:nvSpPr>
            <p:cNvPr id="7914" name="Google Shape;7914;p9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94"/>
          <p:cNvGrpSpPr/>
          <p:nvPr/>
        </p:nvGrpSpPr>
        <p:grpSpPr>
          <a:xfrm>
            <a:off x="4615473" y="1689798"/>
            <a:ext cx="420775" cy="418507"/>
            <a:chOff x="-4118225" y="3253275"/>
            <a:chExt cx="292225" cy="290650"/>
          </a:xfrm>
        </p:grpSpPr>
        <p:sp>
          <p:nvSpPr>
            <p:cNvPr id="7919" name="Google Shape;7919;p9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9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94"/>
          <p:cNvGrpSpPr/>
          <p:nvPr/>
        </p:nvGrpSpPr>
        <p:grpSpPr>
          <a:xfrm>
            <a:off x="4665924" y="2204922"/>
            <a:ext cx="319874" cy="420199"/>
            <a:chOff x="-4082800" y="3612425"/>
            <a:chExt cx="222150" cy="291825"/>
          </a:xfrm>
        </p:grpSpPr>
        <p:sp>
          <p:nvSpPr>
            <p:cNvPr id="7922" name="Google Shape;7922;p9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9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9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94"/>
          <p:cNvGrpSpPr/>
          <p:nvPr/>
        </p:nvGrpSpPr>
        <p:grpSpPr>
          <a:xfrm>
            <a:off x="4627372" y="2769876"/>
            <a:ext cx="420775" cy="393561"/>
            <a:chOff x="-4118225" y="3990475"/>
            <a:chExt cx="292225" cy="273325"/>
          </a:xfrm>
        </p:grpSpPr>
        <p:sp>
          <p:nvSpPr>
            <p:cNvPr id="7926" name="Google Shape;7926;p9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9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9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94"/>
          <p:cNvGrpSpPr/>
          <p:nvPr/>
        </p:nvGrpSpPr>
        <p:grpSpPr>
          <a:xfrm>
            <a:off x="7338026" y="1688087"/>
            <a:ext cx="394713" cy="421927"/>
            <a:chOff x="-2312225" y="3238300"/>
            <a:chExt cx="274125" cy="293025"/>
          </a:xfrm>
        </p:grpSpPr>
        <p:sp>
          <p:nvSpPr>
            <p:cNvPr id="7931" name="Google Shape;7931;p9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9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94"/>
          <p:cNvGrpSpPr/>
          <p:nvPr/>
        </p:nvGrpSpPr>
        <p:grpSpPr>
          <a:xfrm>
            <a:off x="7335742" y="2756825"/>
            <a:ext cx="423079" cy="419659"/>
            <a:chOff x="-2310650" y="3958175"/>
            <a:chExt cx="293825" cy="291450"/>
          </a:xfrm>
        </p:grpSpPr>
        <p:sp>
          <p:nvSpPr>
            <p:cNvPr id="7934" name="Google Shape;7934;p9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9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94"/>
          <p:cNvGrpSpPr/>
          <p:nvPr/>
        </p:nvGrpSpPr>
        <p:grpSpPr>
          <a:xfrm>
            <a:off x="4702603" y="3308459"/>
            <a:ext cx="424159" cy="419659"/>
            <a:chOff x="-1182750" y="3962900"/>
            <a:chExt cx="294575" cy="291450"/>
          </a:xfrm>
        </p:grpSpPr>
        <p:sp>
          <p:nvSpPr>
            <p:cNvPr id="7937" name="Google Shape;7937;p9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9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9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9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9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9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94"/>
          <p:cNvGrpSpPr/>
          <p:nvPr/>
        </p:nvGrpSpPr>
        <p:grpSpPr>
          <a:xfrm>
            <a:off x="2455739" y="1689223"/>
            <a:ext cx="424195" cy="419659"/>
            <a:chOff x="-5611575" y="3272950"/>
            <a:chExt cx="294600" cy="291450"/>
          </a:xfrm>
        </p:grpSpPr>
        <p:sp>
          <p:nvSpPr>
            <p:cNvPr id="7945" name="Google Shape;7945;p9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9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9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9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94"/>
          <p:cNvGrpSpPr/>
          <p:nvPr/>
        </p:nvGrpSpPr>
        <p:grpSpPr>
          <a:xfrm>
            <a:off x="2455739" y="2205770"/>
            <a:ext cx="424195" cy="418507"/>
            <a:chOff x="-5613150" y="3632900"/>
            <a:chExt cx="294600" cy="290650"/>
          </a:xfrm>
        </p:grpSpPr>
        <p:sp>
          <p:nvSpPr>
            <p:cNvPr id="7951" name="Google Shape;7951;p9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94"/>
          <p:cNvGrpSpPr/>
          <p:nvPr/>
        </p:nvGrpSpPr>
        <p:grpSpPr>
          <a:xfrm>
            <a:off x="7324977" y="2153586"/>
            <a:ext cx="420811" cy="522864"/>
            <a:chOff x="-2310650" y="3525775"/>
            <a:chExt cx="292250" cy="363125"/>
          </a:xfrm>
        </p:grpSpPr>
        <p:sp>
          <p:nvSpPr>
            <p:cNvPr id="7954" name="Google Shape;7954;p9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9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9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9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94"/>
          <p:cNvGrpSpPr/>
          <p:nvPr/>
        </p:nvGrpSpPr>
        <p:grpSpPr>
          <a:xfrm>
            <a:off x="2467638" y="2756270"/>
            <a:ext cx="424195" cy="420775"/>
            <a:chOff x="-5613150" y="3991275"/>
            <a:chExt cx="294600" cy="292225"/>
          </a:xfrm>
        </p:grpSpPr>
        <p:sp>
          <p:nvSpPr>
            <p:cNvPr id="7959" name="Google Shape;7959;p9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9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9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94"/>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4"/>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94"/>
          <p:cNvGrpSpPr/>
          <p:nvPr/>
        </p:nvGrpSpPr>
        <p:grpSpPr>
          <a:xfrm>
            <a:off x="5139126" y="1689438"/>
            <a:ext cx="434634" cy="419227"/>
            <a:chOff x="-3768700" y="3253275"/>
            <a:chExt cx="301850" cy="291150"/>
          </a:xfrm>
        </p:grpSpPr>
        <p:sp>
          <p:nvSpPr>
            <p:cNvPr id="7969" name="Google Shape;7969;p9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9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94"/>
          <p:cNvGrpSpPr/>
          <p:nvPr/>
        </p:nvGrpSpPr>
        <p:grpSpPr>
          <a:xfrm>
            <a:off x="5143209" y="2217090"/>
            <a:ext cx="426462" cy="395865"/>
            <a:chOff x="-3808700" y="3628950"/>
            <a:chExt cx="296175" cy="274925"/>
          </a:xfrm>
        </p:grpSpPr>
        <p:sp>
          <p:nvSpPr>
            <p:cNvPr id="7973" name="Google Shape;7973;p9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94"/>
          <p:cNvGrpSpPr/>
          <p:nvPr/>
        </p:nvGrpSpPr>
        <p:grpSpPr>
          <a:xfrm>
            <a:off x="5208420" y="2756412"/>
            <a:ext cx="419443" cy="420487"/>
            <a:chOff x="-3771675" y="3971775"/>
            <a:chExt cx="291300" cy="292025"/>
          </a:xfrm>
        </p:grpSpPr>
        <p:sp>
          <p:nvSpPr>
            <p:cNvPr id="7977" name="Google Shape;7977;p9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9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9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9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94"/>
          <p:cNvGrpSpPr/>
          <p:nvPr/>
        </p:nvGrpSpPr>
        <p:grpSpPr>
          <a:xfrm>
            <a:off x="7869864" y="1716461"/>
            <a:ext cx="420271" cy="320774"/>
            <a:chOff x="-1951475" y="3273100"/>
            <a:chExt cx="291875" cy="222775"/>
          </a:xfrm>
        </p:grpSpPr>
        <p:sp>
          <p:nvSpPr>
            <p:cNvPr id="7983" name="Google Shape;7983;p9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9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94"/>
          <p:cNvGrpSpPr/>
          <p:nvPr/>
        </p:nvGrpSpPr>
        <p:grpSpPr>
          <a:xfrm>
            <a:off x="7867344" y="2205191"/>
            <a:ext cx="425310" cy="419659"/>
            <a:chOff x="-1951475" y="3597450"/>
            <a:chExt cx="295375" cy="291450"/>
          </a:xfrm>
        </p:grpSpPr>
        <p:sp>
          <p:nvSpPr>
            <p:cNvPr id="7987" name="Google Shape;7987;p9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9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9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9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94"/>
          <p:cNvGrpSpPr/>
          <p:nvPr/>
        </p:nvGrpSpPr>
        <p:grpSpPr>
          <a:xfrm>
            <a:off x="7869595" y="2756825"/>
            <a:ext cx="444605" cy="419659"/>
            <a:chOff x="-1960150" y="3956600"/>
            <a:chExt cx="308775" cy="291450"/>
          </a:xfrm>
        </p:grpSpPr>
        <p:sp>
          <p:nvSpPr>
            <p:cNvPr id="7992" name="Google Shape;7992;p9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94"/>
          <p:cNvGrpSpPr/>
          <p:nvPr/>
        </p:nvGrpSpPr>
        <p:grpSpPr>
          <a:xfrm>
            <a:off x="1923633" y="3307636"/>
            <a:ext cx="420775" cy="420775"/>
            <a:chOff x="-804700" y="3226500"/>
            <a:chExt cx="292225" cy="292225"/>
          </a:xfrm>
        </p:grpSpPr>
        <p:sp>
          <p:nvSpPr>
            <p:cNvPr id="7995" name="Google Shape;7995;p9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9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9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9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9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94"/>
          <p:cNvGrpSpPr/>
          <p:nvPr/>
        </p:nvGrpSpPr>
        <p:grpSpPr>
          <a:xfrm>
            <a:off x="3003724" y="1688647"/>
            <a:ext cx="420775" cy="420811"/>
            <a:chOff x="-5251625" y="3272950"/>
            <a:chExt cx="292225" cy="292250"/>
          </a:xfrm>
        </p:grpSpPr>
        <p:sp>
          <p:nvSpPr>
            <p:cNvPr id="8003" name="Google Shape;8003;p9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9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9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94"/>
          <p:cNvGrpSpPr/>
          <p:nvPr/>
        </p:nvGrpSpPr>
        <p:grpSpPr>
          <a:xfrm>
            <a:off x="3000322" y="2204348"/>
            <a:ext cx="427578" cy="421351"/>
            <a:chOff x="-5254775" y="3631325"/>
            <a:chExt cx="296950" cy="292625"/>
          </a:xfrm>
        </p:grpSpPr>
        <p:sp>
          <p:nvSpPr>
            <p:cNvPr id="8007" name="Google Shape;8007;p9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9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9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9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9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9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94"/>
          <p:cNvGrpSpPr/>
          <p:nvPr/>
        </p:nvGrpSpPr>
        <p:grpSpPr>
          <a:xfrm>
            <a:off x="3016181" y="2756270"/>
            <a:ext cx="419659" cy="420775"/>
            <a:chOff x="-5251625" y="3991275"/>
            <a:chExt cx="291450" cy="292225"/>
          </a:xfrm>
        </p:grpSpPr>
        <p:sp>
          <p:nvSpPr>
            <p:cNvPr id="8015" name="Google Shape;8015;p9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9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9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94"/>
          <p:cNvGrpSpPr/>
          <p:nvPr/>
        </p:nvGrpSpPr>
        <p:grpSpPr>
          <a:xfrm>
            <a:off x="5756763" y="1689240"/>
            <a:ext cx="319874" cy="419623"/>
            <a:chOff x="-3365275" y="3253275"/>
            <a:chExt cx="222150" cy="291425"/>
          </a:xfrm>
        </p:grpSpPr>
        <p:sp>
          <p:nvSpPr>
            <p:cNvPr id="8021" name="Google Shape;8021;p9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94"/>
          <p:cNvGrpSpPr/>
          <p:nvPr/>
        </p:nvGrpSpPr>
        <p:grpSpPr>
          <a:xfrm>
            <a:off x="5730701" y="2204058"/>
            <a:ext cx="371998" cy="421927"/>
            <a:chOff x="-3383375" y="3611625"/>
            <a:chExt cx="258350" cy="293025"/>
          </a:xfrm>
        </p:grpSpPr>
        <p:sp>
          <p:nvSpPr>
            <p:cNvPr id="8024" name="Google Shape;8024;p9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94"/>
          <p:cNvGrpSpPr/>
          <p:nvPr/>
        </p:nvGrpSpPr>
        <p:grpSpPr>
          <a:xfrm>
            <a:off x="5793050" y="2756826"/>
            <a:ext cx="271097" cy="419659"/>
            <a:chOff x="-3347950" y="3971575"/>
            <a:chExt cx="188275" cy="291450"/>
          </a:xfrm>
        </p:grpSpPr>
        <p:sp>
          <p:nvSpPr>
            <p:cNvPr id="8027" name="Google Shape;8027;p9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9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9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94"/>
          <p:cNvGrpSpPr/>
          <p:nvPr/>
        </p:nvGrpSpPr>
        <p:grpSpPr>
          <a:xfrm>
            <a:off x="842909" y="3307061"/>
            <a:ext cx="371998" cy="421927"/>
            <a:chOff x="-1575775" y="3238300"/>
            <a:chExt cx="258350" cy="293025"/>
          </a:xfrm>
        </p:grpSpPr>
        <p:sp>
          <p:nvSpPr>
            <p:cNvPr id="8031" name="Google Shape;8031;p94"/>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9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9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9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94"/>
          <p:cNvGrpSpPr/>
          <p:nvPr/>
        </p:nvGrpSpPr>
        <p:grpSpPr>
          <a:xfrm>
            <a:off x="2487807" y="3309051"/>
            <a:ext cx="423079" cy="424159"/>
            <a:chOff x="-1591550" y="3597475"/>
            <a:chExt cx="293825" cy="294575"/>
          </a:xfrm>
        </p:grpSpPr>
        <p:sp>
          <p:nvSpPr>
            <p:cNvPr id="8037" name="Google Shape;8037;p9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9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9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94"/>
          <p:cNvGrpSpPr/>
          <p:nvPr/>
        </p:nvGrpSpPr>
        <p:grpSpPr>
          <a:xfrm>
            <a:off x="4137277" y="3318663"/>
            <a:ext cx="421927" cy="399248"/>
            <a:chOff x="-1592325" y="3957400"/>
            <a:chExt cx="293025" cy="277275"/>
          </a:xfrm>
        </p:grpSpPr>
        <p:sp>
          <p:nvSpPr>
            <p:cNvPr id="8041" name="Google Shape;8041;p9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9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9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9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94"/>
          <p:cNvGrpSpPr/>
          <p:nvPr/>
        </p:nvGrpSpPr>
        <p:grpSpPr>
          <a:xfrm>
            <a:off x="3624147" y="3310744"/>
            <a:ext cx="369730" cy="420775"/>
            <a:chOff x="-778700" y="3612425"/>
            <a:chExt cx="256775" cy="292225"/>
          </a:xfrm>
        </p:grpSpPr>
        <p:sp>
          <p:nvSpPr>
            <p:cNvPr id="8046" name="Google Shape;8046;p9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9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9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9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94"/>
          <p:cNvGrpSpPr/>
          <p:nvPr/>
        </p:nvGrpSpPr>
        <p:grpSpPr>
          <a:xfrm>
            <a:off x="6095649" y="3828305"/>
            <a:ext cx="340731" cy="387641"/>
            <a:chOff x="7728464" y="1561258"/>
            <a:chExt cx="349719" cy="397866"/>
          </a:xfrm>
        </p:grpSpPr>
        <p:sp>
          <p:nvSpPr>
            <p:cNvPr id="8053" name="Google Shape;8053;p9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9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94"/>
          <p:cNvGrpSpPr/>
          <p:nvPr/>
        </p:nvGrpSpPr>
        <p:grpSpPr>
          <a:xfrm>
            <a:off x="4018617" y="3828305"/>
            <a:ext cx="387681" cy="387641"/>
            <a:chOff x="5611350" y="1561258"/>
            <a:chExt cx="397907" cy="397866"/>
          </a:xfrm>
        </p:grpSpPr>
        <p:sp>
          <p:nvSpPr>
            <p:cNvPr id="8056" name="Google Shape;8056;p9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9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94"/>
          <p:cNvGrpSpPr/>
          <p:nvPr/>
        </p:nvGrpSpPr>
        <p:grpSpPr>
          <a:xfrm>
            <a:off x="4537903" y="3925571"/>
            <a:ext cx="387610" cy="193109"/>
            <a:chOff x="6140660" y="1661097"/>
            <a:chExt cx="397835" cy="198202"/>
          </a:xfrm>
        </p:grpSpPr>
        <p:sp>
          <p:nvSpPr>
            <p:cNvPr id="8061" name="Google Shape;8061;p9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9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9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9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94"/>
          <p:cNvGrpSpPr/>
          <p:nvPr/>
        </p:nvGrpSpPr>
        <p:grpSpPr>
          <a:xfrm>
            <a:off x="5057118" y="3828305"/>
            <a:ext cx="387681" cy="387641"/>
            <a:chOff x="6669907" y="1561258"/>
            <a:chExt cx="397907" cy="397866"/>
          </a:xfrm>
        </p:grpSpPr>
        <p:sp>
          <p:nvSpPr>
            <p:cNvPr id="8066" name="Google Shape;8066;p9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9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9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9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9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94"/>
          <p:cNvGrpSpPr/>
          <p:nvPr/>
        </p:nvGrpSpPr>
        <p:grpSpPr>
          <a:xfrm>
            <a:off x="1942348" y="3885842"/>
            <a:ext cx="387681" cy="272572"/>
            <a:chOff x="3386036" y="1746339"/>
            <a:chExt cx="397907" cy="279762"/>
          </a:xfrm>
        </p:grpSpPr>
        <p:sp>
          <p:nvSpPr>
            <p:cNvPr id="8072" name="Google Shape;8072;p9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9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94"/>
          <p:cNvGrpSpPr/>
          <p:nvPr/>
        </p:nvGrpSpPr>
        <p:grpSpPr>
          <a:xfrm>
            <a:off x="2980045" y="3828288"/>
            <a:ext cx="387681" cy="387681"/>
            <a:chOff x="4417380" y="1687279"/>
            <a:chExt cx="397907" cy="397907"/>
          </a:xfrm>
        </p:grpSpPr>
        <p:sp>
          <p:nvSpPr>
            <p:cNvPr id="8075" name="Google Shape;8075;p9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94"/>
          <p:cNvGrpSpPr/>
          <p:nvPr/>
        </p:nvGrpSpPr>
        <p:grpSpPr>
          <a:xfrm>
            <a:off x="7926526" y="3308537"/>
            <a:ext cx="387661" cy="387661"/>
            <a:chOff x="2869999" y="1687279"/>
            <a:chExt cx="397887" cy="397887"/>
          </a:xfrm>
        </p:grpSpPr>
        <p:sp>
          <p:nvSpPr>
            <p:cNvPr id="8078" name="Google Shape;8078;p9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9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94"/>
          <p:cNvGrpSpPr/>
          <p:nvPr/>
        </p:nvGrpSpPr>
        <p:grpSpPr>
          <a:xfrm>
            <a:off x="2461634" y="3828664"/>
            <a:ext cx="386807" cy="386929"/>
            <a:chOff x="3902887" y="1687655"/>
            <a:chExt cx="397010" cy="397135"/>
          </a:xfrm>
        </p:grpSpPr>
        <p:sp>
          <p:nvSpPr>
            <p:cNvPr id="8081" name="Google Shape;8081;p9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94"/>
          <p:cNvGrpSpPr/>
          <p:nvPr/>
        </p:nvGrpSpPr>
        <p:grpSpPr>
          <a:xfrm>
            <a:off x="3499331" y="3828344"/>
            <a:ext cx="387681" cy="387681"/>
            <a:chOff x="4933458" y="1687279"/>
            <a:chExt cx="397907" cy="397907"/>
          </a:xfrm>
        </p:grpSpPr>
        <p:sp>
          <p:nvSpPr>
            <p:cNvPr id="8084" name="Google Shape;8084;p9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9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94"/>
          <p:cNvGrpSpPr/>
          <p:nvPr/>
        </p:nvGrpSpPr>
        <p:grpSpPr>
          <a:xfrm>
            <a:off x="5273586" y="3308775"/>
            <a:ext cx="387681" cy="387661"/>
            <a:chOff x="266768" y="1721375"/>
            <a:chExt cx="397907" cy="397887"/>
          </a:xfrm>
        </p:grpSpPr>
        <p:sp>
          <p:nvSpPr>
            <p:cNvPr id="8087" name="Google Shape;8087;p9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94"/>
          <p:cNvGrpSpPr/>
          <p:nvPr/>
        </p:nvGrpSpPr>
        <p:grpSpPr>
          <a:xfrm>
            <a:off x="7395588" y="3308924"/>
            <a:ext cx="387539" cy="386888"/>
            <a:chOff x="2408992" y="1722875"/>
            <a:chExt cx="397761" cy="397093"/>
          </a:xfrm>
        </p:grpSpPr>
        <p:sp>
          <p:nvSpPr>
            <p:cNvPr id="8090" name="Google Shape;8090;p9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9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94"/>
          <p:cNvGrpSpPr/>
          <p:nvPr/>
        </p:nvGrpSpPr>
        <p:grpSpPr>
          <a:xfrm>
            <a:off x="5576404" y="3828305"/>
            <a:ext cx="387641" cy="387641"/>
            <a:chOff x="7199196" y="1561258"/>
            <a:chExt cx="397866" cy="397866"/>
          </a:xfrm>
        </p:grpSpPr>
        <p:sp>
          <p:nvSpPr>
            <p:cNvPr id="8093" name="Google Shape;8093;p9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9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9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94"/>
          <p:cNvGrpSpPr/>
          <p:nvPr/>
        </p:nvGrpSpPr>
        <p:grpSpPr>
          <a:xfrm>
            <a:off x="6332282" y="3308537"/>
            <a:ext cx="387661" cy="387661"/>
            <a:chOff x="1379798" y="1723250"/>
            <a:chExt cx="397887" cy="397887"/>
          </a:xfrm>
        </p:grpSpPr>
        <p:sp>
          <p:nvSpPr>
            <p:cNvPr id="8097" name="Google Shape;8097;p9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9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9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9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94"/>
          <p:cNvGrpSpPr/>
          <p:nvPr/>
        </p:nvGrpSpPr>
        <p:grpSpPr>
          <a:xfrm>
            <a:off x="5801242" y="3308537"/>
            <a:ext cx="387641" cy="387661"/>
            <a:chOff x="864491" y="1723250"/>
            <a:chExt cx="397866" cy="397887"/>
          </a:xfrm>
        </p:grpSpPr>
        <p:sp>
          <p:nvSpPr>
            <p:cNvPr id="8102" name="Google Shape;8102;p9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9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5" name="Google Shape;8105;p94"/>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6" name="Google Shape;8106;p94"/>
          <p:cNvGrpSpPr/>
          <p:nvPr/>
        </p:nvGrpSpPr>
        <p:grpSpPr>
          <a:xfrm>
            <a:off x="6568070" y="3827060"/>
            <a:ext cx="388966" cy="388966"/>
            <a:chOff x="1190625" y="238125"/>
            <a:chExt cx="5235075" cy="5235075"/>
          </a:xfrm>
        </p:grpSpPr>
        <p:sp>
          <p:nvSpPr>
            <p:cNvPr id="8107" name="Google Shape;8107;p9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9" name="Google Shape;8109;p9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SEO &amp; Marketing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13" name="Shape 8113"/>
        <p:cNvGrpSpPr/>
        <p:nvPr/>
      </p:nvGrpSpPr>
      <p:grpSpPr>
        <a:xfrm>
          <a:off x="0" y="0"/>
          <a:ext cx="0" cy="0"/>
          <a:chOff x="0" y="0"/>
          <a:chExt cx="0" cy="0"/>
        </a:xfrm>
      </p:grpSpPr>
      <p:pic>
        <p:nvPicPr>
          <p:cNvPr id="8114" name="Google Shape;8114;p9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BRAUCHST DU EINEN LÄNGEREN TEXT?</a:t>
            </a:r>
            <a:endParaRPr/>
          </a:p>
        </p:txBody>
      </p:sp>
      <p:sp>
        <p:nvSpPr>
          <p:cNvPr id="451" name="Google Shape;451;p45"/>
          <p:cNvSpPr txBox="1"/>
          <p:nvPr>
            <p:ph idx="1" type="subTitle"/>
          </p:nvPr>
        </p:nvSpPr>
        <p:spPr>
          <a:xfrm>
            <a:off x="4845613" y="1731125"/>
            <a:ext cx="3424200" cy="21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Apropos Krater: Viele von ihnen wurden nach Künstlern oder Schriftstellern benannt, die einen wichtigen Beitrag zu ihrem jeweiligen Gebiet geleistet haben. </a:t>
            </a:r>
            <a:r>
              <a:rPr b="1" lang="de"/>
              <a:t>Merkur braucht etwas mehr als 58 Tage, um seine Rotation zu vollenden, also stell dir vor</a:t>
            </a:r>
            <a:r>
              <a:rPr lang="de"/>
              <a:t>, wie lang die Tage dort sein müssen! </a:t>
            </a:r>
            <a:endParaRPr/>
          </a:p>
        </p:txBody>
      </p:sp>
      <p:sp>
        <p:nvSpPr>
          <p:cNvPr id="452" name="Google Shape;452;p45"/>
          <p:cNvSpPr txBox="1"/>
          <p:nvPr>
            <p:ph idx="2" type="subTitle"/>
          </p:nvPr>
        </p:nvSpPr>
        <p:spPr>
          <a:xfrm>
            <a:off x="874188" y="1731125"/>
            <a:ext cx="3424200" cy="21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Merkur ist der sonnennächste Planet und der kleinste im gesamten Sonnensystem. Der Name dieses Planeten hat nichts mit dem flüssigen Metall zu tun, denn Merkur wurde nach dem römischen Götterboten benannt. Obwohl er näher an der Sonne liegt als die Venus, sind seine Temperaturen nicht ganz so heiß.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6"/>
          <p:cNvSpPr txBox="1"/>
          <p:nvPr>
            <p:ph type="title"/>
          </p:nvPr>
        </p:nvSpPr>
        <p:spPr>
          <a:xfrm>
            <a:off x="720000" y="794275"/>
            <a:ext cx="4855200" cy="9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DER TITEL DER FOLIE KOMMT HIER HIN!</a:t>
            </a:r>
            <a:endParaRPr/>
          </a:p>
        </p:txBody>
      </p:sp>
      <p:sp>
        <p:nvSpPr>
          <p:cNvPr id="458" name="Google Shape;458;p46"/>
          <p:cNvSpPr txBox="1"/>
          <p:nvPr>
            <p:ph idx="1" type="subTitle"/>
          </p:nvPr>
        </p:nvSpPr>
        <p:spPr>
          <a:xfrm>
            <a:off x="720000" y="1986050"/>
            <a:ext cx="4855200" cy="202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Weißt du, was dir hilft, deinen Standpunkt klar zu machen?</a:t>
            </a:r>
            <a:endParaRPr/>
          </a:p>
          <a:p>
            <a:pPr indent="0" lvl="0" marL="0" rtl="0" algn="l">
              <a:spcBef>
                <a:spcPts val="0"/>
              </a:spcBef>
              <a:spcAft>
                <a:spcPts val="0"/>
              </a:spcAft>
              <a:buNone/>
            </a:pPr>
            <a:r>
              <a:rPr lang="de"/>
              <a:t>Listen wie diese hier:</a:t>
            </a:r>
            <a:endParaRPr/>
          </a:p>
          <a:p>
            <a:pPr indent="-330200" lvl="0" marL="320040" rtl="0" algn="l">
              <a:spcBef>
                <a:spcPts val="0"/>
              </a:spcBef>
              <a:spcAft>
                <a:spcPts val="0"/>
              </a:spcAft>
              <a:buSzPts val="1600"/>
              <a:buFont typeface="Archivo Light"/>
              <a:buChar char="●"/>
            </a:pPr>
            <a:r>
              <a:rPr lang="de"/>
              <a:t>Sie sind einfach </a:t>
            </a:r>
            <a:endParaRPr/>
          </a:p>
          <a:p>
            <a:pPr indent="-330200" lvl="0" marL="320040" rtl="0" algn="l">
              <a:spcBef>
                <a:spcPts val="0"/>
              </a:spcBef>
              <a:spcAft>
                <a:spcPts val="0"/>
              </a:spcAft>
              <a:buSzPts val="1600"/>
              <a:buFont typeface="Archivo Light"/>
              <a:buChar char="●"/>
            </a:pPr>
            <a:r>
              <a:rPr lang="de"/>
              <a:t>Du kannst deine Ideen klar organisieren</a:t>
            </a:r>
            <a:endParaRPr/>
          </a:p>
          <a:p>
            <a:pPr indent="-330200" lvl="0" marL="320040" rtl="0" algn="l">
              <a:spcBef>
                <a:spcPts val="0"/>
              </a:spcBef>
              <a:spcAft>
                <a:spcPts val="0"/>
              </a:spcAft>
              <a:buSzPts val="1600"/>
              <a:buFont typeface="Archivo Light"/>
              <a:buChar char="●"/>
            </a:pPr>
            <a:r>
              <a:rPr lang="de"/>
              <a:t>Du wirst nie vergessen, Milch zu kaufen!</a:t>
            </a:r>
            <a:endParaRPr/>
          </a:p>
          <a:p>
            <a:pPr indent="0" lvl="0" marL="0" rtl="0" algn="l">
              <a:spcBef>
                <a:spcPts val="0"/>
              </a:spcBef>
              <a:spcAft>
                <a:spcPts val="0"/>
              </a:spcAft>
              <a:buNone/>
            </a:pPr>
            <a:r>
              <a:rPr lang="de"/>
              <a:t>Und das Wichtigste: Das Publikum wird die Aussage deiner Präsentation sofort verstehen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ZWEI IDEEN</a:t>
            </a:r>
            <a:endParaRPr/>
          </a:p>
        </p:txBody>
      </p:sp>
      <p:sp>
        <p:nvSpPr>
          <p:cNvPr id="464" name="Google Shape;464;p47"/>
          <p:cNvSpPr txBox="1"/>
          <p:nvPr>
            <p:ph idx="1" type="subTitle"/>
          </p:nvPr>
        </p:nvSpPr>
        <p:spPr>
          <a:xfrm>
            <a:off x="5083765" y="2582715"/>
            <a:ext cx="2613300" cy="10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Die Venus hat einen </a:t>
            </a:r>
            <a:r>
              <a:rPr b="1" lang="de"/>
              <a:t>schönen Namen und ist der ist der </a:t>
            </a:r>
            <a:r>
              <a:rPr lang="de"/>
              <a:t>drittkleinste Planet des gesamten Sonnensystems</a:t>
            </a:r>
            <a:endParaRPr/>
          </a:p>
        </p:txBody>
      </p:sp>
      <p:sp>
        <p:nvSpPr>
          <p:cNvPr id="465" name="Google Shape;465;p47"/>
          <p:cNvSpPr txBox="1"/>
          <p:nvPr>
            <p:ph idx="2" type="subTitle"/>
          </p:nvPr>
        </p:nvSpPr>
        <p:spPr>
          <a:xfrm>
            <a:off x="1462395" y="2582715"/>
            <a:ext cx="2613300" cy="10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Merkur ist der </a:t>
            </a:r>
            <a:r>
              <a:rPr b="1" lang="de"/>
              <a:t>sonnennächste Planet</a:t>
            </a:r>
            <a:r>
              <a:rPr lang="de"/>
              <a:t> und der kleinste von allen, er ist nur ein bisschen größer als der Mond</a:t>
            </a:r>
            <a:endParaRPr/>
          </a:p>
        </p:txBody>
      </p:sp>
      <p:sp>
        <p:nvSpPr>
          <p:cNvPr id="466" name="Google Shape;466;p47"/>
          <p:cNvSpPr txBox="1"/>
          <p:nvPr>
            <p:ph idx="4" type="subTitle"/>
          </p:nvPr>
        </p:nvSpPr>
        <p:spPr>
          <a:xfrm>
            <a:off x="1462170" y="2247315"/>
            <a:ext cx="26133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SIE</a:t>
            </a:r>
            <a:endParaRPr/>
          </a:p>
        </p:txBody>
      </p:sp>
      <p:sp>
        <p:nvSpPr>
          <p:cNvPr id="467" name="Google Shape;467;p47"/>
          <p:cNvSpPr txBox="1"/>
          <p:nvPr>
            <p:ph idx="3" type="subTitle"/>
          </p:nvPr>
        </p:nvSpPr>
        <p:spPr>
          <a:xfrm>
            <a:off x="5083759" y="2247315"/>
            <a:ext cx="26133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WIR</a:t>
            </a:r>
            <a:endParaRPr/>
          </a:p>
        </p:txBody>
      </p:sp>
      <p:sp>
        <p:nvSpPr>
          <p:cNvPr id="468" name="Google Shape;468;p47"/>
          <p:cNvSpPr/>
          <p:nvPr/>
        </p:nvSpPr>
        <p:spPr>
          <a:xfrm>
            <a:off x="5190462" y="1812935"/>
            <a:ext cx="281975" cy="281972"/>
          </a:xfrm>
          <a:custGeom>
            <a:rect b="b" l="l" r="r" t="t"/>
            <a:pathLst>
              <a:path extrusionOk="0" h="916" w="916">
                <a:moveTo>
                  <a:pt x="53" y="351"/>
                </a:moveTo>
                <a:cubicBezTo>
                  <a:pt x="53" y="343"/>
                  <a:pt x="54" y="336"/>
                  <a:pt x="54" y="328"/>
                </a:cubicBezTo>
                <a:cubicBezTo>
                  <a:pt x="23" y="339"/>
                  <a:pt x="0" y="369"/>
                  <a:pt x="0" y="404"/>
                </a:cubicBezTo>
                <a:lnTo>
                  <a:pt x="0" y="565"/>
                </a:lnTo>
                <a:cubicBezTo>
                  <a:pt x="0" y="603"/>
                  <a:pt x="26" y="634"/>
                  <a:pt x="61" y="643"/>
                </a:cubicBezTo>
                <a:cubicBezTo>
                  <a:pt x="56" y="618"/>
                  <a:pt x="53" y="592"/>
                  <a:pt x="53" y="565"/>
                </a:cubicBezTo>
                <a:lnTo>
                  <a:pt x="53" y="351"/>
                </a:lnTo>
                <a:moveTo>
                  <a:pt x="458" y="0"/>
                </a:moveTo>
                <a:cubicBezTo>
                  <a:pt x="266" y="0"/>
                  <a:pt x="107" y="158"/>
                  <a:pt x="107" y="351"/>
                </a:cubicBezTo>
                <a:lnTo>
                  <a:pt x="107" y="565"/>
                </a:lnTo>
                <a:cubicBezTo>
                  <a:pt x="107" y="758"/>
                  <a:pt x="266" y="916"/>
                  <a:pt x="458" y="916"/>
                </a:cubicBezTo>
                <a:cubicBezTo>
                  <a:pt x="651" y="916"/>
                  <a:pt x="809" y="758"/>
                  <a:pt x="809" y="565"/>
                </a:cubicBezTo>
                <a:lnTo>
                  <a:pt x="809" y="351"/>
                </a:lnTo>
                <a:cubicBezTo>
                  <a:pt x="809" y="158"/>
                  <a:pt x="651" y="0"/>
                  <a:pt x="458" y="0"/>
                </a:cubicBezTo>
                <a:moveTo>
                  <a:pt x="565" y="163"/>
                </a:moveTo>
                <a:cubicBezTo>
                  <a:pt x="579" y="163"/>
                  <a:pt x="591" y="175"/>
                  <a:pt x="591" y="190"/>
                </a:cubicBezTo>
                <a:cubicBezTo>
                  <a:pt x="591" y="205"/>
                  <a:pt x="579" y="217"/>
                  <a:pt x="565" y="217"/>
                </a:cubicBezTo>
                <a:cubicBezTo>
                  <a:pt x="550" y="217"/>
                  <a:pt x="538" y="205"/>
                  <a:pt x="538" y="190"/>
                </a:cubicBezTo>
                <a:cubicBezTo>
                  <a:pt x="538" y="175"/>
                  <a:pt x="550" y="163"/>
                  <a:pt x="565" y="163"/>
                </a:cubicBezTo>
                <a:moveTo>
                  <a:pt x="457" y="163"/>
                </a:moveTo>
                <a:cubicBezTo>
                  <a:pt x="472" y="163"/>
                  <a:pt x="484" y="175"/>
                  <a:pt x="484" y="190"/>
                </a:cubicBezTo>
                <a:cubicBezTo>
                  <a:pt x="484" y="205"/>
                  <a:pt x="472" y="217"/>
                  <a:pt x="457" y="217"/>
                </a:cubicBezTo>
                <a:cubicBezTo>
                  <a:pt x="443" y="217"/>
                  <a:pt x="431" y="205"/>
                  <a:pt x="431" y="190"/>
                </a:cubicBezTo>
                <a:cubicBezTo>
                  <a:pt x="431" y="175"/>
                  <a:pt x="443" y="163"/>
                  <a:pt x="457" y="163"/>
                </a:cubicBezTo>
                <a:moveTo>
                  <a:pt x="350" y="163"/>
                </a:moveTo>
                <a:cubicBezTo>
                  <a:pt x="365" y="163"/>
                  <a:pt x="377" y="175"/>
                  <a:pt x="377" y="190"/>
                </a:cubicBezTo>
                <a:cubicBezTo>
                  <a:pt x="377" y="205"/>
                  <a:pt x="365" y="217"/>
                  <a:pt x="350" y="217"/>
                </a:cubicBezTo>
                <a:cubicBezTo>
                  <a:pt x="335" y="217"/>
                  <a:pt x="323" y="205"/>
                  <a:pt x="323" y="190"/>
                </a:cubicBezTo>
                <a:cubicBezTo>
                  <a:pt x="323" y="175"/>
                  <a:pt x="335" y="163"/>
                  <a:pt x="350" y="163"/>
                </a:cubicBezTo>
                <a:moveTo>
                  <a:pt x="439" y="808"/>
                </a:moveTo>
                <a:cubicBezTo>
                  <a:pt x="313" y="799"/>
                  <a:pt x="217" y="691"/>
                  <a:pt x="217" y="565"/>
                </a:cubicBezTo>
                <a:lnTo>
                  <a:pt x="217" y="298"/>
                </a:lnTo>
                <a:cubicBezTo>
                  <a:pt x="217" y="283"/>
                  <a:pt x="229" y="271"/>
                  <a:pt x="243" y="271"/>
                </a:cubicBezTo>
                <a:lnTo>
                  <a:pt x="672" y="271"/>
                </a:lnTo>
                <a:cubicBezTo>
                  <a:pt x="687" y="271"/>
                  <a:pt x="699" y="283"/>
                  <a:pt x="699" y="298"/>
                </a:cubicBezTo>
                <a:lnTo>
                  <a:pt x="699" y="566"/>
                </a:lnTo>
                <a:cubicBezTo>
                  <a:pt x="699" y="705"/>
                  <a:pt x="581" y="819"/>
                  <a:pt x="439" y="808"/>
                </a:cubicBezTo>
                <a:moveTo>
                  <a:pt x="861" y="329"/>
                </a:moveTo>
                <a:cubicBezTo>
                  <a:pt x="862" y="336"/>
                  <a:pt x="862" y="343"/>
                  <a:pt x="862" y="351"/>
                </a:cubicBezTo>
                <a:lnTo>
                  <a:pt x="862" y="565"/>
                </a:lnTo>
                <a:cubicBezTo>
                  <a:pt x="862" y="592"/>
                  <a:pt x="859" y="618"/>
                  <a:pt x="855" y="643"/>
                </a:cubicBezTo>
                <a:cubicBezTo>
                  <a:pt x="890" y="635"/>
                  <a:pt x="916" y="603"/>
                  <a:pt x="916" y="565"/>
                </a:cubicBezTo>
                <a:lnTo>
                  <a:pt x="916" y="404"/>
                </a:lnTo>
                <a:cubicBezTo>
                  <a:pt x="916" y="369"/>
                  <a:pt x="893" y="339"/>
                  <a:pt x="861" y="329"/>
                </a:cubicBezTo>
                <a:moveTo>
                  <a:pt x="270" y="565"/>
                </a:moveTo>
                <a:cubicBezTo>
                  <a:pt x="270" y="660"/>
                  <a:pt x="341" y="742"/>
                  <a:pt x="435" y="754"/>
                </a:cubicBezTo>
                <a:cubicBezTo>
                  <a:pt x="549" y="767"/>
                  <a:pt x="645" y="677"/>
                  <a:pt x="645" y="566"/>
                </a:cubicBezTo>
                <a:lnTo>
                  <a:pt x="645" y="324"/>
                </a:lnTo>
                <a:lnTo>
                  <a:pt x="270" y="324"/>
                </a:lnTo>
                <a:lnTo>
                  <a:pt x="270" y="565"/>
                </a:lnTo>
                <a:moveTo>
                  <a:pt x="391" y="390"/>
                </a:moveTo>
                <a:cubicBezTo>
                  <a:pt x="420" y="390"/>
                  <a:pt x="442" y="404"/>
                  <a:pt x="457" y="421"/>
                </a:cubicBezTo>
                <a:cubicBezTo>
                  <a:pt x="473" y="404"/>
                  <a:pt x="495" y="390"/>
                  <a:pt x="524" y="390"/>
                </a:cubicBezTo>
                <a:cubicBezTo>
                  <a:pt x="576" y="390"/>
                  <a:pt x="617" y="434"/>
                  <a:pt x="617" y="489"/>
                </a:cubicBezTo>
                <a:cubicBezTo>
                  <a:pt x="617" y="553"/>
                  <a:pt x="559" y="597"/>
                  <a:pt x="510" y="638"/>
                </a:cubicBezTo>
                <a:cubicBezTo>
                  <a:pt x="499" y="647"/>
                  <a:pt x="487" y="657"/>
                  <a:pt x="475" y="668"/>
                </a:cubicBezTo>
                <a:cubicBezTo>
                  <a:pt x="470" y="672"/>
                  <a:pt x="464" y="674"/>
                  <a:pt x="457" y="674"/>
                </a:cubicBezTo>
                <a:cubicBezTo>
                  <a:pt x="451" y="674"/>
                  <a:pt x="445" y="672"/>
                  <a:pt x="440" y="668"/>
                </a:cubicBezTo>
                <a:cubicBezTo>
                  <a:pt x="428" y="657"/>
                  <a:pt x="416" y="648"/>
                  <a:pt x="405" y="639"/>
                </a:cubicBezTo>
                <a:cubicBezTo>
                  <a:pt x="343" y="586"/>
                  <a:pt x="298" y="547"/>
                  <a:pt x="298" y="489"/>
                </a:cubicBezTo>
                <a:cubicBezTo>
                  <a:pt x="298" y="434"/>
                  <a:pt x="339" y="390"/>
                  <a:pt x="391" y="390"/>
                </a:cubicBezTo>
                <a:moveTo>
                  <a:pt x="440" y="598"/>
                </a:moveTo>
                <a:cubicBezTo>
                  <a:pt x="446" y="602"/>
                  <a:pt x="451" y="607"/>
                  <a:pt x="457" y="612"/>
                </a:cubicBezTo>
                <a:cubicBezTo>
                  <a:pt x="463" y="607"/>
                  <a:pt x="469" y="602"/>
                  <a:pt x="475" y="597"/>
                </a:cubicBezTo>
                <a:cubicBezTo>
                  <a:pt x="505" y="572"/>
                  <a:pt x="564" y="528"/>
                  <a:pt x="564" y="489"/>
                </a:cubicBezTo>
                <a:cubicBezTo>
                  <a:pt x="564" y="467"/>
                  <a:pt x="550" y="444"/>
                  <a:pt x="524" y="444"/>
                </a:cubicBezTo>
                <a:cubicBezTo>
                  <a:pt x="495" y="444"/>
                  <a:pt x="484" y="480"/>
                  <a:pt x="483" y="482"/>
                </a:cubicBezTo>
                <a:cubicBezTo>
                  <a:pt x="480" y="493"/>
                  <a:pt x="470" y="500"/>
                  <a:pt x="457" y="501"/>
                </a:cubicBezTo>
                <a:cubicBezTo>
                  <a:pt x="445" y="501"/>
                  <a:pt x="435" y="493"/>
                  <a:pt x="431" y="482"/>
                </a:cubicBezTo>
                <a:cubicBezTo>
                  <a:pt x="431" y="480"/>
                  <a:pt x="420" y="444"/>
                  <a:pt x="391" y="444"/>
                </a:cubicBezTo>
                <a:cubicBezTo>
                  <a:pt x="365" y="444"/>
                  <a:pt x="351" y="467"/>
                  <a:pt x="351" y="489"/>
                </a:cubicBezTo>
                <a:cubicBezTo>
                  <a:pt x="351" y="521"/>
                  <a:pt x="380" y="547"/>
                  <a:pt x="440" y="598"/>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69" name="Google Shape;469;p47"/>
          <p:cNvSpPr/>
          <p:nvPr/>
        </p:nvSpPr>
        <p:spPr>
          <a:xfrm>
            <a:off x="1569067" y="1812628"/>
            <a:ext cx="214251" cy="281972"/>
          </a:xfrm>
          <a:custGeom>
            <a:rect b="b" l="l" r="r" t="t"/>
            <a:pathLst>
              <a:path extrusionOk="0" h="916" w="696">
                <a:moveTo>
                  <a:pt x="348" y="217"/>
                </a:moveTo>
                <a:cubicBezTo>
                  <a:pt x="407" y="217"/>
                  <a:pt x="455" y="169"/>
                  <a:pt x="455" y="110"/>
                </a:cubicBezTo>
                <a:cubicBezTo>
                  <a:pt x="455" y="50"/>
                  <a:pt x="408" y="0"/>
                  <a:pt x="348" y="0"/>
                </a:cubicBezTo>
                <a:cubicBezTo>
                  <a:pt x="289" y="0"/>
                  <a:pt x="240" y="50"/>
                  <a:pt x="240" y="110"/>
                </a:cubicBezTo>
                <a:cubicBezTo>
                  <a:pt x="240" y="169"/>
                  <a:pt x="288" y="217"/>
                  <a:pt x="348" y="217"/>
                </a:cubicBezTo>
                <a:moveTo>
                  <a:pt x="348" y="83"/>
                </a:moveTo>
                <a:cubicBezTo>
                  <a:pt x="362" y="83"/>
                  <a:pt x="374" y="95"/>
                  <a:pt x="374" y="110"/>
                </a:cubicBezTo>
                <a:cubicBezTo>
                  <a:pt x="374" y="124"/>
                  <a:pt x="362" y="136"/>
                  <a:pt x="348" y="136"/>
                </a:cubicBezTo>
                <a:cubicBezTo>
                  <a:pt x="333" y="136"/>
                  <a:pt x="321" y="124"/>
                  <a:pt x="321" y="110"/>
                </a:cubicBezTo>
                <a:cubicBezTo>
                  <a:pt x="321" y="95"/>
                  <a:pt x="333" y="83"/>
                  <a:pt x="348" y="83"/>
                </a:cubicBezTo>
                <a:moveTo>
                  <a:pt x="348" y="916"/>
                </a:moveTo>
                <a:cubicBezTo>
                  <a:pt x="391" y="916"/>
                  <a:pt x="430" y="895"/>
                  <a:pt x="454" y="862"/>
                </a:cubicBezTo>
                <a:lnTo>
                  <a:pt x="241" y="862"/>
                </a:lnTo>
                <a:cubicBezTo>
                  <a:pt x="266" y="895"/>
                  <a:pt x="304" y="916"/>
                  <a:pt x="348" y="916"/>
                </a:cubicBezTo>
                <a:moveTo>
                  <a:pt x="643" y="545"/>
                </a:moveTo>
                <a:lnTo>
                  <a:pt x="643" y="372"/>
                </a:lnTo>
                <a:cubicBezTo>
                  <a:pt x="676" y="361"/>
                  <a:pt x="699" y="328"/>
                  <a:pt x="696" y="291"/>
                </a:cubicBezTo>
                <a:cubicBezTo>
                  <a:pt x="694" y="252"/>
                  <a:pt x="662" y="220"/>
                  <a:pt x="622" y="217"/>
                </a:cubicBezTo>
                <a:cubicBezTo>
                  <a:pt x="585" y="214"/>
                  <a:pt x="552" y="237"/>
                  <a:pt x="541" y="270"/>
                </a:cubicBezTo>
                <a:lnTo>
                  <a:pt x="478" y="270"/>
                </a:lnTo>
                <a:cubicBezTo>
                  <a:pt x="467" y="259"/>
                  <a:pt x="454" y="249"/>
                  <a:pt x="439" y="241"/>
                </a:cubicBezTo>
                <a:cubicBezTo>
                  <a:pt x="413" y="259"/>
                  <a:pt x="382" y="270"/>
                  <a:pt x="348" y="270"/>
                </a:cubicBezTo>
                <a:cubicBezTo>
                  <a:pt x="314" y="270"/>
                  <a:pt x="283" y="259"/>
                  <a:pt x="257" y="241"/>
                </a:cubicBezTo>
                <a:cubicBezTo>
                  <a:pt x="243" y="249"/>
                  <a:pt x="230" y="259"/>
                  <a:pt x="218" y="270"/>
                </a:cubicBezTo>
                <a:lnTo>
                  <a:pt x="155" y="270"/>
                </a:lnTo>
                <a:cubicBezTo>
                  <a:pt x="144" y="237"/>
                  <a:pt x="111" y="214"/>
                  <a:pt x="74" y="217"/>
                </a:cubicBezTo>
                <a:cubicBezTo>
                  <a:pt x="35" y="220"/>
                  <a:pt x="3" y="252"/>
                  <a:pt x="0" y="291"/>
                </a:cubicBezTo>
                <a:cubicBezTo>
                  <a:pt x="-3" y="328"/>
                  <a:pt x="20" y="361"/>
                  <a:pt x="53" y="372"/>
                </a:cubicBezTo>
                <a:lnTo>
                  <a:pt x="53" y="545"/>
                </a:lnTo>
                <a:cubicBezTo>
                  <a:pt x="42" y="549"/>
                  <a:pt x="32" y="555"/>
                  <a:pt x="23" y="564"/>
                </a:cubicBezTo>
                <a:cubicBezTo>
                  <a:pt x="-8" y="595"/>
                  <a:pt x="-8" y="646"/>
                  <a:pt x="23" y="677"/>
                </a:cubicBezTo>
                <a:cubicBezTo>
                  <a:pt x="34" y="688"/>
                  <a:pt x="51" y="687"/>
                  <a:pt x="61" y="677"/>
                </a:cubicBezTo>
                <a:cubicBezTo>
                  <a:pt x="71" y="666"/>
                  <a:pt x="71" y="650"/>
                  <a:pt x="61" y="640"/>
                </a:cubicBezTo>
                <a:cubicBezTo>
                  <a:pt x="51" y="629"/>
                  <a:pt x="51" y="612"/>
                  <a:pt x="61" y="602"/>
                </a:cubicBezTo>
                <a:cubicBezTo>
                  <a:pt x="71" y="591"/>
                  <a:pt x="89" y="591"/>
                  <a:pt x="99" y="602"/>
                </a:cubicBezTo>
                <a:cubicBezTo>
                  <a:pt x="110" y="612"/>
                  <a:pt x="110" y="629"/>
                  <a:pt x="99" y="640"/>
                </a:cubicBezTo>
                <a:cubicBezTo>
                  <a:pt x="89" y="650"/>
                  <a:pt x="89" y="666"/>
                  <a:pt x="99" y="677"/>
                </a:cubicBezTo>
                <a:cubicBezTo>
                  <a:pt x="110" y="687"/>
                  <a:pt x="126" y="688"/>
                  <a:pt x="137" y="677"/>
                </a:cubicBezTo>
                <a:cubicBezTo>
                  <a:pt x="168" y="646"/>
                  <a:pt x="168" y="595"/>
                  <a:pt x="137" y="564"/>
                </a:cubicBezTo>
                <a:cubicBezTo>
                  <a:pt x="128" y="555"/>
                  <a:pt x="118" y="549"/>
                  <a:pt x="107" y="545"/>
                </a:cubicBezTo>
                <a:lnTo>
                  <a:pt x="107" y="373"/>
                </a:lnTo>
                <a:cubicBezTo>
                  <a:pt x="129" y="365"/>
                  <a:pt x="147" y="347"/>
                  <a:pt x="155" y="324"/>
                </a:cubicBezTo>
                <a:lnTo>
                  <a:pt x="179" y="324"/>
                </a:lnTo>
                <a:cubicBezTo>
                  <a:pt x="167" y="348"/>
                  <a:pt x="160" y="376"/>
                  <a:pt x="160" y="405"/>
                </a:cubicBezTo>
                <a:lnTo>
                  <a:pt x="160" y="514"/>
                </a:lnTo>
                <a:cubicBezTo>
                  <a:pt x="160" y="529"/>
                  <a:pt x="172" y="541"/>
                  <a:pt x="187" y="541"/>
                </a:cubicBezTo>
                <a:lnTo>
                  <a:pt x="321" y="541"/>
                </a:lnTo>
                <a:lnTo>
                  <a:pt x="321" y="597"/>
                </a:lnTo>
                <a:cubicBezTo>
                  <a:pt x="230" y="610"/>
                  <a:pt x="160" y="688"/>
                  <a:pt x="160" y="782"/>
                </a:cubicBezTo>
                <a:cubicBezTo>
                  <a:pt x="160" y="797"/>
                  <a:pt x="172" y="809"/>
                  <a:pt x="187" y="809"/>
                </a:cubicBezTo>
                <a:lnTo>
                  <a:pt x="509" y="809"/>
                </a:lnTo>
                <a:cubicBezTo>
                  <a:pt x="524" y="809"/>
                  <a:pt x="536" y="797"/>
                  <a:pt x="536" y="782"/>
                </a:cubicBezTo>
                <a:cubicBezTo>
                  <a:pt x="536" y="688"/>
                  <a:pt x="466" y="610"/>
                  <a:pt x="375" y="597"/>
                </a:cubicBezTo>
                <a:lnTo>
                  <a:pt x="375" y="541"/>
                </a:lnTo>
                <a:lnTo>
                  <a:pt x="509" y="541"/>
                </a:lnTo>
                <a:cubicBezTo>
                  <a:pt x="523" y="541"/>
                  <a:pt x="535" y="529"/>
                  <a:pt x="535" y="514"/>
                </a:cubicBezTo>
                <a:lnTo>
                  <a:pt x="535" y="404"/>
                </a:lnTo>
                <a:cubicBezTo>
                  <a:pt x="535" y="375"/>
                  <a:pt x="528" y="348"/>
                  <a:pt x="517" y="324"/>
                </a:cubicBezTo>
                <a:lnTo>
                  <a:pt x="540" y="324"/>
                </a:lnTo>
                <a:cubicBezTo>
                  <a:pt x="548" y="347"/>
                  <a:pt x="566" y="364"/>
                  <a:pt x="589" y="373"/>
                </a:cubicBezTo>
                <a:lnTo>
                  <a:pt x="589" y="545"/>
                </a:lnTo>
                <a:cubicBezTo>
                  <a:pt x="578" y="549"/>
                  <a:pt x="568" y="555"/>
                  <a:pt x="559" y="564"/>
                </a:cubicBezTo>
                <a:cubicBezTo>
                  <a:pt x="528" y="595"/>
                  <a:pt x="528" y="646"/>
                  <a:pt x="559" y="677"/>
                </a:cubicBezTo>
                <a:cubicBezTo>
                  <a:pt x="570" y="688"/>
                  <a:pt x="587" y="687"/>
                  <a:pt x="597" y="677"/>
                </a:cubicBezTo>
                <a:cubicBezTo>
                  <a:pt x="607" y="666"/>
                  <a:pt x="607" y="650"/>
                  <a:pt x="597" y="640"/>
                </a:cubicBezTo>
                <a:cubicBezTo>
                  <a:pt x="587" y="629"/>
                  <a:pt x="587" y="612"/>
                  <a:pt x="597" y="602"/>
                </a:cubicBezTo>
                <a:cubicBezTo>
                  <a:pt x="607" y="591"/>
                  <a:pt x="625" y="591"/>
                  <a:pt x="635" y="602"/>
                </a:cubicBezTo>
                <a:cubicBezTo>
                  <a:pt x="646" y="612"/>
                  <a:pt x="646" y="629"/>
                  <a:pt x="635" y="640"/>
                </a:cubicBezTo>
                <a:cubicBezTo>
                  <a:pt x="625" y="650"/>
                  <a:pt x="625" y="666"/>
                  <a:pt x="635" y="677"/>
                </a:cubicBezTo>
                <a:cubicBezTo>
                  <a:pt x="646" y="687"/>
                  <a:pt x="662" y="688"/>
                  <a:pt x="673" y="677"/>
                </a:cubicBezTo>
                <a:cubicBezTo>
                  <a:pt x="704" y="646"/>
                  <a:pt x="704" y="595"/>
                  <a:pt x="673" y="564"/>
                </a:cubicBezTo>
                <a:cubicBezTo>
                  <a:pt x="664" y="555"/>
                  <a:pt x="654" y="549"/>
                  <a:pt x="643" y="545"/>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DREI IDEEN</a:t>
            </a:r>
            <a:endParaRPr/>
          </a:p>
        </p:txBody>
      </p:sp>
      <p:sp>
        <p:nvSpPr>
          <p:cNvPr id="475" name="Google Shape;475;p48"/>
          <p:cNvSpPr txBox="1"/>
          <p:nvPr>
            <p:ph idx="4" type="subTitle"/>
          </p:nvPr>
        </p:nvSpPr>
        <p:spPr>
          <a:xfrm>
            <a:off x="720000" y="2199800"/>
            <a:ext cx="19794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MERKUR</a:t>
            </a:r>
            <a:endParaRPr/>
          </a:p>
        </p:txBody>
      </p:sp>
      <p:sp>
        <p:nvSpPr>
          <p:cNvPr id="476" name="Google Shape;476;p48"/>
          <p:cNvSpPr txBox="1"/>
          <p:nvPr>
            <p:ph idx="5" type="subTitle"/>
          </p:nvPr>
        </p:nvSpPr>
        <p:spPr>
          <a:xfrm>
            <a:off x="3588651" y="2199800"/>
            <a:ext cx="19794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VENUS</a:t>
            </a:r>
            <a:endParaRPr/>
          </a:p>
        </p:txBody>
      </p:sp>
      <p:sp>
        <p:nvSpPr>
          <p:cNvPr id="477" name="Google Shape;477;p48"/>
          <p:cNvSpPr txBox="1"/>
          <p:nvPr>
            <p:ph idx="1" type="subTitle"/>
          </p:nvPr>
        </p:nvSpPr>
        <p:spPr>
          <a:xfrm>
            <a:off x="720000" y="2535201"/>
            <a:ext cx="1979400" cy="10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Merkur ist der sonnennächste </a:t>
            </a:r>
            <a:r>
              <a:rPr b="1" lang="de"/>
              <a:t>Planet und der kleinste von allen</a:t>
            </a:r>
            <a:endParaRPr b="1"/>
          </a:p>
        </p:txBody>
      </p:sp>
      <p:sp>
        <p:nvSpPr>
          <p:cNvPr id="478" name="Google Shape;478;p48"/>
          <p:cNvSpPr txBox="1"/>
          <p:nvPr>
            <p:ph idx="2" type="subTitle"/>
          </p:nvPr>
        </p:nvSpPr>
        <p:spPr>
          <a:xfrm>
            <a:off x="3588648" y="2535201"/>
            <a:ext cx="1979400" cy="10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Die Venus ist der zweite Planet des Sonnensystems und der drittkleinste</a:t>
            </a:r>
            <a:endParaRPr/>
          </a:p>
        </p:txBody>
      </p:sp>
      <p:sp>
        <p:nvSpPr>
          <p:cNvPr id="479" name="Google Shape;479;p48"/>
          <p:cNvSpPr txBox="1"/>
          <p:nvPr>
            <p:ph idx="3" type="subTitle"/>
          </p:nvPr>
        </p:nvSpPr>
        <p:spPr>
          <a:xfrm>
            <a:off x="6444602" y="2535201"/>
            <a:ext cx="1979400" cy="10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Jupiter i</a:t>
            </a:r>
            <a:r>
              <a:rPr lang="de"/>
              <a:t>st ein Gasriese und </a:t>
            </a:r>
            <a:r>
              <a:rPr b="1" lang="de"/>
              <a:t>der größte Planet</a:t>
            </a:r>
            <a:r>
              <a:rPr lang="de"/>
              <a:t> in unserem Sonnensystem</a:t>
            </a:r>
            <a:endParaRPr/>
          </a:p>
        </p:txBody>
      </p:sp>
      <p:sp>
        <p:nvSpPr>
          <p:cNvPr id="480" name="Google Shape;480;p48"/>
          <p:cNvSpPr txBox="1"/>
          <p:nvPr>
            <p:ph idx="6" type="subTitle"/>
          </p:nvPr>
        </p:nvSpPr>
        <p:spPr>
          <a:xfrm>
            <a:off x="6444603" y="2199800"/>
            <a:ext cx="19794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t>JUPITER</a:t>
            </a:r>
            <a:endParaRPr/>
          </a:p>
        </p:txBody>
      </p:sp>
      <p:sp>
        <p:nvSpPr>
          <p:cNvPr id="481" name="Google Shape;481;p48"/>
          <p:cNvSpPr/>
          <p:nvPr/>
        </p:nvSpPr>
        <p:spPr>
          <a:xfrm>
            <a:off x="3690249" y="1765427"/>
            <a:ext cx="281667" cy="281972"/>
          </a:xfrm>
          <a:custGeom>
            <a:rect b="b" l="l" r="r" t="t"/>
            <a:pathLst>
              <a:path extrusionOk="0" h="916" w="915">
                <a:moveTo>
                  <a:pt x="431" y="648"/>
                </a:moveTo>
                <a:lnTo>
                  <a:pt x="431" y="563"/>
                </a:lnTo>
                <a:cubicBezTo>
                  <a:pt x="431" y="549"/>
                  <a:pt x="419" y="536"/>
                  <a:pt x="404" y="536"/>
                </a:cubicBezTo>
                <a:lnTo>
                  <a:pt x="297" y="536"/>
                </a:lnTo>
                <a:cubicBezTo>
                  <a:pt x="282" y="536"/>
                  <a:pt x="270" y="548"/>
                  <a:pt x="270" y="563"/>
                </a:cubicBezTo>
                <a:lnTo>
                  <a:pt x="270" y="648"/>
                </a:lnTo>
                <a:lnTo>
                  <a:pt x="431" y="648"/>
                </a:lnTo>
                <a:moveTo>
                  <a:pt x="377" y="357"/>
                </a:moveTo>
                <a:lnTo>
                  <a:pt x="377" y="188"/>
                </a:lnTo>
                <a:cubicBezTo>
                  <a:pt x="377" y="178"/>
                  <a:pt x="379" y="169"/>
                  <a:pt x="382" y="161"/>
                </a:cubicBezTo>
                <a:lnTo>
                  <a:pt x="270" y="161"/>
                </a:lnTo>
                <a:lnTo>
                  <a:pt x="270" y="188"/>
                </a:lnTo>
                <a:cubicBezTo>
                  <a:pt x="270" y="262"/>
                  <a:pt x="314" y="327"/>
                  <a:pt x="377" y="357"/>
                </a:cubicBezTo>
                <a:moveTo>
                  <a:pt x="270" y="107"/>
                </a:moveTo>
                <a:lnTo>
                  <a:pt x="646" y="107"/>
                </a:lnTo>
                <a:cubicBezTo>
                  <a:pt x="675" y="107"/>
                  <a:pt x="699" y="83"/>
                  <a:pt x="699" y="54"/>
                </a:cubicBezTo>
                <a:lnTo>
                  <a:pt x="699" y="27"/>
                </a:lnTo>
                <a:cubicBezTo>
                  <a:pt x="699" y="12"/>
                  <a:pt x="687" y="0"/>
                  <a:pt x="672" y="0"/>
                </a:cubicBezTo>
                <a:lnTo>
                  <a:pt x="243" y="0"/>
                </a:lnTo>
                <a:cubicBezTo>
                  <a:pt x="229" y="0"/>
                  <a:pt x="217" y="12"/>
                  <a:pt x="217" y="27"/>
                </a:cubicBezTo>
                <a:lnTo>
                  <a:pt x="217" y="54"/>
                </a:lnTo>
                <a:cubicBezTo>
                  <a:pt x="217" y="83"/>
                  <a:pt x="241" y="107"/>
                  <a:pt x="270" y="107"/>
                </a:cubicBezTo>
                <a:moveTo>
                  <a:pt x="753" y="161"/>
                </a:moveTo>
                <a:lnTo>
                  <a:pt x="753" y="327"/>
                </a:lnTo>
                <a:cubicBezTo>
                  <a:pt x="742" y="331"/>
                  <a:pt x="731" y="337"/>
                  <a:pt x="723" y="346"/>
                </a:cubicBezTo>
                <a:cubicBezTo>
                  <a:pt x="691" y="377"/>
                  <a:pt x="692" y="428"/>
                  <a:pt x="723" y="459"/>
                </a:cubicBezTo>
                <a:cubicBezTo>
                  <a:pt x="736" y="472"/>
                  <a:pt x="756" y="469"/>
                  <a:pt x="766" y="453"/>
                </a:cubicBezTo>
                <a:cubicBezTo>
                  <a:pt x="771" y="442"/>
                  <a:pt x="769" y="430"/>
                  <a:pt x="761" y="421"/>
                </a:cubicBezTo>
                <a:cubicBezTo>
                  <a:pt x="748" y="409"/>
                  <a:pt x="751" y="388"/>
                  <a:pt x="767" y="379"/>
                </a:cubicBezTo>
                <a:cubicBezTo>
                  <a:pt x="775" y="374"/>
                  <a:pt x="784" y="374"/>
                  <a:pt x="792" y="379"/>
                </a:cubicBezTo>
                <a:cubicBezTo>
                  <a:pt x="809" y="388"/>
                  <a:pt x="811" y="409"/>
                  <a:pt x="799" y="421"/>
                </a:cubicBezTo>
                <a:cubicBezTo>
                  <a:pt x="791" y="430"/>
                  <a:pt x="788" y="442"/>
                  <a:pt x="794" y="453"/>
                </a:cubicBezTo>
                <a:cubicBezTo>
                  <a:pt x="803" y="469"/>
                  <a:pt x="824" y="472"/>
                  <a:pt x="836" y="459"/>
                </a:cubicBezTo>
                <a:cubicBezTo>
                  <a:pt x="868" y="428"/>
                  <a:pt x="868" y="378"/>
                  <a:pt x="836" y="346"/>
                </a:cubicBezTo>
                <a:cubicBezTo>
                  <a:pt x="828" y="338"/>
                  <a:pt x="817" y="331"/>
                  <a:pt x="806" y="327"/>
                </a:cubicBezTo>
                <a:lnTo>
                  <a:pt x="806" y="134"/>
                </a:lnTo>
                <a:cubicBezTo>
                  <a:pt x="806" y="119"/>
                  <a:pt x="794" y="107"/>
                  <a:pt x="780" y="107"/>
                </a:cubicBezTo>
                <a:lnTo>
                  <a:pt x="738" y="107"/>
                </a:lnTo>
                <a:cubicBezTo>
                  <a:pt x="729" y="124"/>
                  <a:pt x="715" y="137"/>
                  <a:pt x="699" y="146"/>
                </a:cubicBezTo>
                <a:lnTo>
                  <a:pt x="699" y="161"/>
                </a:lnTo>
                <a:lnTo>
                  <a:pt x="753" y="161"/>
                </a:lnTo>
                <a:moveTo>
                  <a:pt x="835" y="536"/>
                </a:moveTo>
                <a:lnTo>
                  <a:pt x="726" y="536"/>
                </a:lnTo>
                <a:cubicBezTo>
                  <a:pt x="711" y="536"/>
                  <a:pt x="699" y="548"/>
                  <a:pt x="699" y="563"/>
                </a:cubicBezTo>
                <a:lnTo>
                  <a:pt x="699" y="648"/>
                </a:lnTo>
                <a:lnTo>
                  <a:pt x="807" y="648"/>
                </a:lnTo>
                <a:cubicBezTo>
                  <a:pt x="826" y="648"/>
                  <a:pt x="845" y="652"/>
                  <a:pt x="862" y="658"/>
                </a:cubicBezTo>
                <a:lnTo>
                  <a:pt x="862" y="563"/>
                </a:lnTo>
                <a:cubicBezTo>
                  <a:pt x="862" y="549"/>
                  <a:pt x="850" y="536"/>
                  <a:pt x="835" y="536"/>
                </a:cubicBezTo>
                <a:moveTo>
                  <a:pt x="457" y="215"/>
                </a:moveTo>
                <a:cubicBezTo>
                  <a:pt x="472" y="215"/>
                  <a:pt x="484" y="203"/>
                  <a:pt x="484" y="188"/>
                </a:cubicBezTo>
                <a:cubicBezTo>
                  <a:pt x="484" y="173"/>
                  <a:pt x="472" y="161"/>
                  <a:pt x="457" y="161"/>
                </a:cubicBezTo>
                <a:cubicBezTo>
                  <a:pt x="443" y="161"/>
                  <a:pt x="431" y="173"/>
                  <a:pt x="431" y="188"/>
                </a:cubicBezTo>
                <a:cubicBezTo>
                  <a:pt x="431" y="203"/>
                  <a:pt x="443" y="215"/>
                  <a:pt x="457" y="215"/>
                </a:cubicBezTo>
                <a:moveTo>
                  <a:pt x="122" y="453"/>
                </a:moveTo>
                <a:cubicBezTo>
                  <a:pt x="128" y="442"/>
                  <a:pt x="125" y="430"/>
                  <a:pt x="117" y="421"/>
                </a:cubicBezTo>
                <a:cubicBezTo>
                  <a:pt x="105" y="409"/>
                  <a:pt x="107" y="388"/>
                  <a:pt x="124" y="378"/>
                </a:cubicBezTo>
                <a:cubicBezTo>
                  <a:pt x="131" y="374"/>
                  <a:pt x="141" y="374"/>
                  <a:pt x="149" y="378"/>
                </a:cubicBezTo>
                <a:cubicBezTo>
                  <a:pt x="165" y="388"/>
                  <a:pt x="167" y="409"/>
                  <a:pt x="155" y="421"/>
                </a:cubicBezTo>
                <a:cubicBezTo>
                  <a:pt x="147" y="429"/>
                  <a:pt x="145" y="442"/>
                  <a:pt x="150" y="453"/>
                </a:cubicBezTo>
                <a:cubicBezTo>
                  <a:pt x="159" y="469"/>
                  <a:pt x="181" y="472"/>
                  <a:pt x="193" y="459"/>
                </a:cubicBezTo>
                <a:cubicBezTo>
                  <a:pt x="224" y="428"/>
                  <a:pt x="225" y="377"/>
                  <a:pt x="193" y="345"/>
                </a:cubicBezTo>
                <a:cubicBezTo>
                  <a:pt x="185" y="337"/>
                  <a:pt x="174" y="331"/>
                  <a:pt x="163" y="327"/>
                </a:cubicBezTo>
                <a:lnTo>
                  <a:pt x="163" y="161"/>
                </a:lnTo>
                <a:lnTo>
                  <a:pt x="217" y="161"/>
                </a:lnTo>
                <a:lnTo>
                  <a:pt x="217" y="146"/>
                </a:lnTo>
                <a:cubicBezTo>
                  <a:pt x="201" y="137"/>
                  <a:pt x="187" y="124"/>
                  <a:pt x="178" y="107"/>
                </a:cubicBezTo>
                <a:lnTo>
                  <a:pt x="136" y="107"/>
                </a:lnTo>
                <a:cubicBezTo>
                  <a:pt x="121" y="107"/>
                  <a:pt x="109" y="119"/>
                  <a:pt x="109" y="134"/>
                </a:cubicBezTo>
                <a:lnTo>
                  <a:pt x="109" y="327"/>
                </a:lnTo>
                <a:cubicBezTo>
                  <a:pt x="99" y="331"/>
                  <a:pt x="88" y="337"/>
                  <a:pt x="79" y="346"/>
                </a:cubicBezTo>
                <a:cubicBezTo>
                  <a:pt x="48" y="377"/>
                  <a:pt x="48" y="428"/>
                  <a:pt x="79" y="459"/>
                </a:cubicBezTo>
                <a:cubicBezTo>
                  <a:pt x="92" y="472"/>
                  <a:pt x="113" y="469"/>
                  <a:pt x="122" y="453"/>
                </a:cubicBezTo>
                <a:moveTo>
                  <a:pt x="485" y="373"/>
                </a:moveTo>
                <a:lnTo>
                  <a:pt x="485" y="263"/>
                </a:lnTo>
                <a:cubicBezTo>
                  <a:pt x="476" y="266"/>
                  <a:pt x="467" y="268"/>
                  <a:pt x="458" y="268"/>
                </a:cubicBezTo>
                <a:cubicBezTo>
                  <a:pt x="448" y="268"/>
                  <a:pt x="439" y="266"/>
                  <a:pt x="431" y="263"/>
                </a:cubicBezTo>
                <a:lnTo>
                  <a:pt x="431" y="373"/>
                </a:lnTo>
                <a:cubicBezTo>
                  <a:pt x="440" y="374"/>
                  <a:pt x="449" y="376"/>
                  <a:pt x="458" y="376"/>
                </a:cubicBezTo>
                <a:cubicBezTo>
                  <a:pt x="467" y="376"/>
                  <a:pt x="476" y="374"/>
                  <a:pt x="485" y="373"/>
                </a:cubicBezTo>
                <a:moveTo>
                  <a:pt x="806" y="702"/>
                </a:moveTo>
                <a:lnTo>
                  <a:pt x="109" y="702"/>
                </a:lnTo>
                <a:cubicBezTo>
                  <a:pt x="50" y="702"/>
                  <a:pt x="0" y="750"/>
                  <a:pt x="0" y="809"/>
                </a:cubicBezTo>
                <a:cubicBezTo>
                  <a:pt x="0" y="868"/>
                  <a:pt x="50" y="916"/>
                  <a:pt x="109" y="916"/>
                </a:cubicBezTo>
                <a:lnTo>
                  <a:pt x="806" y="916"/>
                </a:lnTo>
                <a:cubicBezTo>
                  <a:pt x="865" y="916"/>
                  <a:pt x="915" y="868"/>
                  <a:pt x="915" y="809"/>
                </a:cubicBezTo>
                <a:cubicBezTo>
                  <a:pt x="915" y="750"/>
                  <a:pt x="865" y="702"/>
                  <a:pt x="806" y="702"/>
                </a:cubicBezTo>
                <a:moveTo>
                  <a:pt x="136" y="835"/>
                </a:moveTo>
                <a:cubicBezTo>
                  <a:pt x="121" y="835"/>
                  <a:pt x="109" y="823"/>
                  <a:pt x="109" y="808"/>
                </a:cubicBezTo>
                <a:cubicBezTo>
                  <a:pt x="109" y="793"/>
                  <a:pt x="122" y="781"/>
                  <a:pt x="136" y="781"/>
                </a:cubicBezTo>
                <a:cubicBezTo>
                  <a:pt x="151" y="781"/>
                  <a:pt x="162" y="793"/>
                  <a:pt x="162" y="808"/>
                </a:cubicBezTo>
                <a:cubicBezTo>
                  <a:pt x="162" y="823"/>
                  <a:pt x="150" y="835"/>
                  <a:pt x="136" y="835"/>
                </a:cubicBezTo>
                <a:moveTo>
                  <a:pt x="243" y="835"/>
                </a:moveTo>
                <a:cubicBezTo>
                  <a:pt x="228" y="835"/>
                  <a:pt x="216" y="823"/>
                  <a:pt x="216" y="808"/>
                </a:cubicBezTo>
                <a:cubicBezTo>
                  <a:pt x="216" y="793"/>
                  <a:pt x="228" y="781"/>
                  <a:pt x="243" y="781"/>
                </a:cubicBezTo>
                <a:cubicBezTo>
                  <a:pt x="258" y="781"/>
                  <a:pt x="270" y="793"/>
                  <a:pt x="270" y="808"/>
                </a:cubicBezTo>
                <a:cubicBezTo>
                  <a:pt x="270" y="823"/>
                  <a:pt x="258" y="835"/>
                  <a:pt x="243" y="835"/>
                </a:cubicBezTo>
                <a:moveTo>
                  <a:pt x="350" y="835"/>
                </a:moveTo>
                <a:cubicBezTo>
                  <a:pt x="335" y="835"/>
                  <a:pt x="323" y="823"/>
                  <a:pt x="323" y="808"/>
                </a:cubicBezTo>
                <a:cubicBezTo>
                  <a:pt x="323" y="793"/>
                  <a:pt x="335" y="781"/>
                  <a:pt x="350" y="781"/>
                </a:cubicBezTo>
                <a:cubicBezTo>
                  <a:pt x="365" y="781"/>
                  <a:pt x="377" y="793"/>
                  <a:pt x="377" y="808"/>
                </a:cubicBezTo>
                <a:cubicBezTo>
                  <a:pt x="377" y="823"/>
                  <a:pt x="365" y="835"/>
                  <a:pt x="350" y="835"/>
                </a:cubicBezTo>
                <a:moveTo>
                  <a:pt x="457" y="835"/>
                </a:moveTo>
                <a:cubicBezTo>
                  <a:pt x="443" y="835"/>
                  <a:pt x="431" y="823"/>
                  <a:pt x="431" y="808"/>
                </a:cubicBezTo>
                <a:cubicBezTo>
                  <a:pt x="431" y="793"/>
                  <a:pt x="443" y="781"/>
                  <a:pt x="457" y="781"/>
                </a:cubicBezTo>
                <a:cubicBezTo>
                  <a:pt x="472" y="781"/>
                  <a:pt x="484" y="793"/>
                  <a:pt x="484" y="808"/>
                </a:cubicBezTo>
                <a:cubicBezTo>
                  <a:pt x="484" y="823"/>
                  <a:pt x="472" y="835"/>
                  <a:pt x="457" y="835"/>
                </a:cubicBezTo>
                <a:moveTo>
                  <a:pt x="565" y="835"/>
                </a:moveTo>
                <a:cubicBezTo>
                  <a:pt x="551" y="835"/>
                  <a:pt x="538" y="823"/>
                  <a:pt x="538" y="808"/>
                </a:cubicBezTo>
                <a:cubicBezTo>
                  <a:pt x="538" y="793"/>
                  <a:pt x="551" y="781"/>
                  <a:pt x="565" y="781"/>
                </a:cubicBezTo>
                <a:cubicBezTo>
                  <a:pt x="580" y="781"/>
                  <a:pt x="591" y="793"/>
                  <a:pt x="591" y="808"/>
                </a:cubicBezTo>
                <a:cubicBezTo>
                  <a:pt x="591" y="823"/>
                  <a:pt x="580" y="835"/>
                  <a:pt x="565" y="835"/>
                </a:cubicBezTo>
                <a:moveTo>
                  <a:pt x="672" y="835"/>
                </a:moveTo>
                <a:cubicBezTo>
                  <a:pt x="657" y="835"/>
                  <a:pt x="645" y="823"/>
                  <a:pt x="645" y="808"/>
                </a:cubicBezTo>
                <a:cubicBezTo>
                  <a:pt x="645" y="793"/>
                  <a:pt x="657" y="781"/>
                  <a:pt x="672" y="781"/>
                </a:cubicBezTo>
                <a:cubicBezTo>
                  <a:pt x="687" y="781"/>
                  <a:pt x="699" y="793"/>
                  <a:pt x="699" y="808"/>
                </a:cubicBezTo>
                <a:cubicBezTo>
                  <a:pt x="699" y="823"/>
                  <a:pt x="687" y="835"/>
                  <a:pt x="672" y="835"/>
                </a:cubicBezTo>
                <a:moveTo>
                  <a:pt x="779" y="835"/>
                </a:moveTo>
                <a:cubicBezTo>
                  <a:pt x="764" y="835"/>
                  <a:pt x="752" y="823"/>
                  <a:pt x="752" y="808"/>
                </a:cubicBezTo>
                <a:cubicBezTo>
                  <a:pt x="752" y="793"/>
                  <a:pt x="764" y="781"/>
                  <a:pt x="779" y="781"/>
                </a:cubicBezTo>
                <a:cubicBezTo>
                  <a:pt x="794" y="781"/>
                  <a:pt x="806" y="793"/>
                  <a:pt x="806" y="808"/>
                </a:cubicBezTo>
                <a:cubicBezTo>
                  <a:pt x="806" y="823"/>
                  <a:pt x="794" y="835"/>
                  <a:pt x="779" y="835"/>
                </a:cubicBezTo>
                <a:moveTo>
                  <a:pt x="217" y="563"/>
                </a:moveTo>
                <a:cubicBezTo>
                  <a:pt x="217" y="549"/>
                  <a:pt x="205" y="536"/>
                  <a:pt x="190" y="536"/>
                </a:cubicBezTo>
                <a:lnTo>
                  <a:pt x="80" y="536"/>
                </a:lnTo>
                <a:cubicBezTo>
                  <a:pt x="66" y="536"/>
                  <a:pt x="54" y="548"/>
                  <a:pt x="54" y="563"/>
                </a:cubicBezTo>
                <a:lnTo>
                  <a:pt x="54" y="658"/>
                </a:lnTo>
                <a:cubicBezTo>
                  <a:pt x="70" y="652"/>
                  <a:pt x="90" y="648"/>
                  <a:pt x="109" y="648"/>
                </a:cubicBezTo>
                <a:lnTo>
                  <a:pt x="217" y="648"/>
                </a:lnTo>
                <a:lnTo>
                  <a:pt x="217" y="563"/>
                </a:lnTo>
                <a:moveTo>
                  <a:pt x="645" y="161"/>
                </a:moveTo>
                <a:lnTo>
                  <a:pt x="533" y="161"/>
                </a:lnTo>
                <a:cubicBezTo>
                  <a:pt x="536" y="170"/>
                  <a:pt x="538" y="178"/>
                  <a:pt x="538" y="188"/>
                </a:cubicBezTo>
                <a:lnTo>
                  <a:pt x="538" y="357"/>
                </a:lnTo>
                <a:cubicBezTo>
                  <a:pt x="601" y="327"/>
                  <a:pt x="645" y="262"/>
                  <a:pt x="645" y="188"/>
                </a:cubicBezTo>
                <a:lnTo>
                  <a:pt x="645" y="161"/>
                </a:lnTo>
                <a:moveTo>
                  <a:pt x="645" y="563"/>
                </a:moveTo>
                <a:cubicBezTo>
                  <a:pt x="645" y="549"/>
                  <a:pt x="633" y="536"/>
                  <a:pt x="619" y="536"/>
                </a:cubicBezTo>
                <a:lnTo>
                  <a:pt x="511" y="536"/>
                </a:lnTo>
                <a:cubicBezTo>
                  <a:pt x="497" y="536"/>
                  <a:pt x="485" y="548"/>
                  <a:pt x="485" y="563"/>
                </a:cubicBezTo>
                <a:lnTo>
                  <a:pt x="485" y="648"/>
                </a:lnTo>
                <a:lnTo>
                  <a:pt x="646" y="648"/>
                </a:lnTo>
                <a:lnTo>
                  <a:pt x="646" y="563"/>
                </a:lnTo>
                <a:lnTo>
                  <a:pt x="645" y="563"/>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82" name="Google Shape;482;p48"/>
          <p:cNvSpPr/>
          <p:nvPr/>
        </p:nvSpPr>
        <p:spPr>
          <a:xfrm>
            <a:off x="814834" y="1765427"/>
            <a:ext cx="281975" cy="281972"/>
          </a:xfrm>
          <a:custGeom>
            <a:rect b="b" l="l" r="r" t="t"/>
            <a:pathLst>
              <a:path extrusionOk="0" h="916" w="916">
                <a:moveTo>
                  <a:pt x="350" y="594"/>
                </a:moveTo>
                <a:cubicBezTo>
                  <a:pt x="336" y="594"/>
                  <a:pt x="324" y="606"/>
                  <a:pt x="324" y="620"/>
                </a:cubicBezTo>
                <a:cubicBezTo>
                  <a:pt x="324" y="635"/>
                  <a:pt x="335" y="647"/>
                  <a:pt x="350" y="647"/>
                </a:cubicBezTo>
                <a:cubicBezTo>
                  <a:pt x="364" y="647"/>
                  <a:pt x="377" y="635"/>
                  <a:pt x="377" y="620"/>
                </a:cubicBezTo>
                <a:cubicBezTo>
                  <a:pt x="377" y="606"/>
                  <a:pt x="365" y="594"/>
                  <a:pt x="350" y="594"/>
                </a:cubicBezTo>
                <a:moveTo>
                  <a:pt x="512" y="809"/>
                </a:moveTo>
                <a:lnTo>
                  <a:pt x="404" y="809"/>
                </a:lnTo>
                <a:cubicBezTo>
                  <a:pt x="390" y="809"/>
                  <a:pt x="378" y="821"/>
                  <a:pt x="378" y="836"/>
                </a:cubicBezTo>
                <a:lnTo>
                  <a:pt x="378" y="916"/>
                </a:lnTo>
                <a:lnTo>
                  <a:pt x="539" y="916"/>
                </a:lnTo>
                <a:lnTo>
                  <a:pt x="539" y="836"/>
                </a:lnTo>
                <a:cubicBezTo>
                  <a:pt x="538" y="821"/>
                  <a:pt x="526" y="809"/>
                  <a:pt x="512" y="809"/>
                </a:cubicBezTo>
                <a:moveTo>
                  <a:pt x="0" y="621"/>
                </a:moveTo>
                <a:lnTo>
                  <a:pt x="0" y="729"/>
                </a:lnTo>
                <a:cubicBezTo>
                  <a:pt x="0" y="773"/>
                  <a:pt x="36" y="809"/>
                  <a:pt x="80" y="809"/>
                </a:cubicBezTo>
                <a:lnTo>
                  <a:pt x="109" y="809"/>
                </a:lnTo>
                <a:lnTo>
                  <a:pt x="109" y="541"/>
                </a:lnTo>
                <a:lnTo>
                  <a:pt x="80" y="541"/>
                </a:lnTo>
                <a:cubicBezTo>
                  <a:pt x="36" y="541"/>
                  <a:pt x="0" y="577"/>
                  <a:pt x="0" y="621"/>
                </a:cubicBezTo>
                <a:moveTo>
                  <a:pt x="578" y="292"/>
                </a:moveTo>
                <a:cubicBezTo>
                  <a:pt x="560" y="255"/>
                  <a:pt x="526" y="229"/>
                  <a:pt x="485" y="220"/>
                </a:cubicBezTo>
                <a:lnTo>
                  <a:pt x="485" y="156"/>
                </a:lnTo>
                <a:cubicBezTo>
                  <a:pt x="518" y="144"/>
                  <a:pt x="541" y="112"/>
                  <a:pt x="538" y="75"/>
                </a:cubicBezTo>
                <a:cubicBezTo>
                  <a:pt x="536" y="35"/>
                  <a:pt x="504" y="3"/>
                  <a:pt x="464" y="0"/>
                </a:cubicBezTo>
                <a:cubicBezTo>
                  <a:pt x="417" y="-3"/>
                  <a:pt x="378" y="34"/>
                  <a:pt x="378" y="81"/>
                </a:cubicBezTo>
                <a:cubicBezTo>
                  <a:pt x="378" y="116"/>
                  <a:pt x="400" y="145"/>
                  <a:pt x="431" y="156"/>
                </a:cubicBezTo>
                <a:lnTo>
                  <a:pt x="431" y="220"/>
                </a:lnTo>
                <a:cubicBezTo>
                  <a:pt x="390" y="229"/>
                  <a:pt x="356" y="255"/>
                  <a:pt x="338" y="292"/>
                </a:cubicBezTo>
                <a:cubicBezTo>
                  <a:pt x="376" y="278"/>
                  <a:pt x="416" y="270"/>
                  <a:pt x="458" y="270"/>
                </a:cubicBezTo>
                <a:cubicBezTo>
                  <a:pt x="500" y="270"/>
                  <a:pt x="541" y="278"/>
                  <a:pt x="578" y="292"/>
                </a:cubicBezTo>
                <a:moveTo>
                  <a:pt x="565" y="594"/>
                </a:moveTo>
                <a:cubicBezTo>
                  <a:pt x="550" y="594"/>
                  <a:pt x="538" y="606"/>
                  <a:pt x="538" y="620"/>
                </a:cubicBezTo>
                <a:cubicBezTo>
                  <a:pt x="538" y="635"/>
                  <a:pt x="550" y="647"/>
                  <a:pt x="565" y="647"/>
                </a:cubicBezTo>
                <a:cubicBezTo>
                  <a:pt x="580" y="647"/>
                  <a:pt x="592" y="635"/>
                  <a:pt x="592" y="620"/>
                </a:cubicBezTo>
                <a:cubicBezTo>
                  <a:pt x="592" y="606"/>
                  <a:pt x="580" y="594"/>
                  <a:pt x="565" y="594"/>
                </a:cubicBezTo>
                <a:moveTo>
                  <a:pt x="835" y="541"/>
                </a:moveTo>
                <a:lnTo>
                  <a:pt x="807" y="541"/>
                </a:lnTo>
                <a:lnTo>
                  <a:pt x="807" y="809"/>
                </a:lnTo>
                <a:lnTo>
                  <a:pt x="836" y="809"/>
                </a:lnTo>
                <a:cubicBezTo>
                  <a:pt x="880" y="809"/>
                  <a:pt x="916" y="773"/>
                  <a:pt x="916" y="729"/>
                </a:cubicBezTo>
                <a:lnTo>
                  <a:pt x="916" y="621"/>
                </a:lnTo>
                <a:cubicBezTo>
                  <a:pt x="916" y="577"/>
                  <a:pt x="880" y="541"/>
                  <a:pt x="835" y="541"/>
                </a:cubicBezTo>
                <a:moveTo>
                  <a:pt x="458" y="325"/>
                </a:moveTo>
                <a:cubicBezTo>
                  <a:pt x="295" y="325"/>
                  <a:pt x="163" y="459"/>
                  <a:pt x="163" y="621"/>
                </a:cubicBezTo>
                <a:lnTo>
                  <a:pt x="163" y="836"/>
                </a:lnTo>
                <a:cubicBezTo>
                  <a:pt x="163" y="880"/>
                  <a:pt x="199" y="916"/>
                  <a:pt x="244" y="916"/>
                </a:cubicBezTo>
                <a:lnTo>
                  <a:pt x="324" y="916"/>
                </a:lnTo>
                <a:lnTo>
                  <a:pt x="324" y="836"/>
                </a:lnTo>
                <a:cubicBezTo>
                  <a:pt x="324" y="791"/>
                  <a:pt x="360" y="755"/>
                  <a:pt x="404" y="755"/>
                </a:cubicBezTo>
                <a:lnTo>
                  <a:pt x="512" y="755"/>
                </a:lnTo>
                <a:cubicBezTo>
                  <a:pt x="556" y="755"/>
                  <a:pt x="592" y="791"/>
                  <a:pt x="592" y="836"/>
                </a:cubicBezTo>
                <a:lnTo>
                  <a:pt x="592" y="916"/>
                </a:lnTo>
                <a:lnTo>
                  <a:pt x="672" y="916"/>
                </a:lnTo>
                <a:cubicBezTo>
                  <a:pt x="717" y="916"/>
                  <a:pt x="753" y="880"/>
                  <a:pt x="753" y="836"/>
                </a:cubicBezTo>
                <a:lnTo>
                  <a:pt x="753" y="621"/>
                </a:lnTo>
                <a:cubicBezTo>
                  <a:pt x="753" y="459"/>
                  <a:pt x="621" y="325"/>
                  <a:pt x="458" y="325"/>
                </a:cubicBezTo>
                <a:moveTo>
                  <a:pt x="350" y="701"/>
                </a:moveTo>
                <a:cubicBezTo>
                  <a:pt x="306" y="701"/>
                  <a:pt x="270" y="665"/>
                  <a:pt x="270" y="620"/>
                </a:cubicBezTo>
                <a:cubicBezTo>
                  <a:pt x="270" y="576"/>
                  <a:pt x="306" y="540"/>
                  <a:pt x="350" y="540"/>
                </a:cubicBezTo>
                <a:cubicBezTo>
                  <a:pt x="395" y="540"/>
                  <a:pt x="431" y="576"/>
                  <a:pt x="431" y="620"/>
                </a:cubicBezTo>
                <a:cubicBezTo>
                  <a:pt x="431" y="665"/>
                  <a:pt x="395" y="701"/>
                  <a:pt x="350" y="701"/>
                </a:cubicBezTo>
                <a:moveTo>
                  <a:pt x="565" y="701"/>
                </a:moveTo>
                <a:cubicBezTo>
                  <a:pt x="520" y="701"/>
                  <a:pt x="484" y="665"/>
                  <a:pt x="484" y="620"/>
                </a:cubicBezTo>
                <a:cubicBezTo>
                  <a:pt x="484" y="576"/>
                  <a:pt x="521" y="540"/>
                  <a:pt x="565" y="540"/>
                </a:cubicBezTo>
                <a:cubicBezTo>
                  <a:pt x="609" y="540"/>
                  <a:pt x="645" y="576"/>
                  <a:pt x="645" y="620"/>
                </a:cubicBezTo>
                <a:cubicBezTo>
                  <a:pt x="645" y="665"/>
                  <a:pt x="609" y="701"/>
                  <a:pt x="565" y="701"/>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83" name="Google Shape;483;p48"/>
          <p:cNvSpPr/>
          <p:nvPr/>
        </p:nvSpPr>
        <p:spPr>
          <a:xfrm>
            <a:off x="6546189" y="1765427"/>
            <a:ext cx="281975" cy="281972"/>
          </a:xfrm>
          <a:custGeom>
            <a:rect b="b" l="l" r="r" t="t"/>
            <a:pathLst>
              <a:path extrusionOk="0" h="916" w="916">
                <a:moveTo>
                  <a:pt x="431" y="134"/>
                </a:moveTo>
                <a:lnTo>
                  <a:pt x="244" y="134"/>
                </a:lnTo>
                <a:cubicBezTo>
                  <a:pt x="184" y="134"/>
                  <a:pt x="136" y="182"/>
                  <a:pt x="136" y="242"/>
                </a:cubicBezTo>
                <a:lnTo>
                  <a:pt x="136" y="432"/>
                </a:lnTo>
                <a:lnTo>
                  <a:pt x="431" y="432"/>
                </a:lnTo>
                <a:lnTo>
                  <a:pt x="431" y="134"/>
                </a:lnTo>
                <a:moveTo>
                  <a:pt x="351" y="324"/>
                </a:moveTo>
                <a:lnTo>
                  <a:pt x="324" y="324"/>
                </a:lnTo>
                <a:lnTo>
                  <a:pt x="324" y="350"/>
                </a:lnTo>
                <a:cubicBezTo>
                  <a:pt x="324" y="364"/>
                  <a:pt x="314" y="377"/>
                  <a:pt x="300" y="378"/>
                </a:cubicBezTo>
                <a:cubicBezTo>
                  <a:pt x="284" y="379"/>
                  <a:pt x="271" y="367"/>
                  <a:pt x="271" y="351"/>
                </a:cubicBezTo>
                <a:lnTo>
                  <a:pt x="271" y="324"/>
                </a:lnTo>
                <a:lnTo>
                  <a:pt x="245" y="324"/>
                </a:lnTo>
                <a:cubicBezTo>
                  <a:pt x="231" y="324"/>
                  <a:pt x="218" y="314"/>
                  <a:pt x="217" y="300"/>
                </a:cubicBezTo>
                <a:cubicBezTo>
                  <a:pt x="216" y="284"/>
                  <a:pt x="228" y="271"/>
                  <a:pt x="244" y="271"/>
                </a:cubicBezTo>
                <a:lnTo>
                  <a:pt x="270" y="271"/>
                </a:lnTo>
                <a:lnTo>
                  <a:pt x="270" y="245"/>
                </a:lnTo>
                <a:cubicBezTo>
                  <a:pt x="270" y="231"/>
                  <a:pt x="281" y="218"/>
                  <a:pt x="295" y="217"/>
                </a:cubicBezTo>
                <a:cubicBezTo>
                  <a:pt x="311" y="216"/>
                  <a:pt x="324" y="228"/>
                  <a:pt x="324" y="244"/>
                </a:cubicBezTo>
                <a:lnTo>
                  <a:pt x="324" y="271"/>
                </a:lnTo>
                <a:lnTo>
                  <a:pt x="350" y="271"/>
                </a:lnTo>
                <a:cubicBezTo>
                  <a:pt x="364" y="271"/>
                  <a:pt x="376" y="281"/>
                  <a:pt x="378" y="295"/>
                </a:cubicBezTo>
                <a:cubicBezTo>
                  <a:pt x="379" y="311"/>
                  <a:pt x="367" y="324"/>
                  <a:pt x="351" y="324"/>
                </a:cubicBezTo>
                <a:moveTo>
                  <a:pt x="458" y="0"/>
                </a:moveTo>
                <a:cubicBezTo>
                  <a:pt x="381" y="0"/>
                  <a:pt x="310" y="29"/>
                  <a:pt x="256" y="81"/>
                </a:cubicBezTo>
                <a:lnTo>
                  <a:pt x="661" y="81"/>
                </a:lnTo>
                <a:cubicBezTo>
                  <a:pt x="607" y="29"/>
                  <a:pt x="534" y="0"/>
                  <a:pt x="458" y="0"/>
                </a:cubicBezTo>
                <a:moveTo>
                  <a:pt x="485" y="780"/>
                </a:moveTo>
                <a:lnTo>
                  <a:pt x="675" y="780"/>
                </a:lnTo>
                <a:cubicBezTo>
                  <a:pt x="734" y="780"/>
                  <a:pt x="782" y="732"/>
                  <a:pt x="782" y="673"/>
                </a:cubicBezTo>
                <a:lnTo>
                  <a:pt x="782" y="485"/>
                </a:lnTo>
                <a:lnTo>
                  <a:pt x="485" y="485"/>
                </a:lnTo>
                <a:lnTo>
                  <a:pt x="485" y="780"/>
                </a:lnTo>
                <a:moveTo>
                  <a:pt x="565" y="539"/>
                </a:moveTo>
                <a:lnTo>
                  <a:pt x="673" y="539"/>
                </a:lnTo>
                <a:cubicBezTo>
                  <a:pt x="687" y="539"/>
                  <a:pt x="699" y="549"/>
                  <a:pt x="701" y="563"/>
                </a:cubicBezTo>
                <a:cubicBezTo>
                  <a:pt x="702" y="579"/>
                  <a:pt x="690" y="592"/>
                  <a:pt x="674" y="592"/>
                </a:cubicBezTo>
                <a:lnTo>
                  <a:pt x="566" y="592"/>
                </a:lnTo>
                <a:cubicBezTo>
                  <a:pt x="552" y="592"/>
                  <a:pt x="540" y="582"/>
                  <a:pt x="538" y="568"/>
                </a:cubicBezTo>
                <a:cubicBezTo>
                  <a:pt x="537" y="552"/>
                  <a:pt x="549" y="539"/>
                  <a:pt x="565" y="539"/>
                </a:cubicBezTo>
                <a:moveTo>
                  <a:pt x="565" y="646"/>
                </a:moveTo>
                <a:lnTo>
                  <a:pt x="673" y="646"/>
                </a:lnTo>
                <a:cubicBezTo>
                  <a:pt x="687" y="646"/>
                  <a:pt x="699" y="657"/>
                  <a:pt x="701" y="671"/>
                </a:cubicBezTo>
                <a:cubicBezTo>
                  <a:pt x="702" y="686"/>
                  <a:pt x="690" y="700"/>
                  <a:pt x="674" y="700"/>
                </a:cubicBezTo>
                <a:lnTo>
                  <a:pt x="566" y="700"/>
                </a:lnTo>
                <a:cubicBezTo>
                  <a:pt x="552" y="700"/>
                  <a:pt x="540" y="689"/>
                  <a:pt x="538" y="675"/>
                </a:cubicBezTo>
                <a:cubicBezTo>
                  <a:pt x="537" y="659"/>
                  <a:pt x="549" y="646"/>
                  <a:pt x="565" y="646"/>
                </a:cubicBezTo>
                <a:moveTo>
                  <a:pt x="0" y="350"/>
                </a:moveTo>
                <a:lnTo>
                  <a:pt x="0" y="566"/>
                </a:lnTo>
                <a:cubicBezTo>
                  <a:pt x="0" y="610"/>
                  <a:pt x="38" y="647"/>
                  <a:pt x="83" y="647"/>
                </a:cubicBezTo>
                <a:lnTo>
                  <a:pt x="83" y="269"/>
                </a:lnTo>
                <a:cubicBezTo>
                  <a:pt x="38" y="269"/>
                  <a:pt x="0" y="306"/>
                  <a:pt x="0" y="350"/>
                </a:cubicBezTo>
                <a:moveTo>
                  <a:pt x="836" y="270"/>
                </a:moveTo>
                <a:lnTo>
                  <a:pt x="836" y="646"/>
                </a:lnTo>
                <a:cubicBezTo>
                  <a:pt x="880" y="646"/>
                  <a:pt x="916" y="610"/>
                  <a:pt x="916" y="565"/>
                </a:cubicBezTo>
                <a:lnTo>
                  <a:pt x="916" y="351"/>
                </a:lnTo>
                <a:cubicBezTo>
                  <a:pt x="916" y="306"/>
                  <a:pt x="880" y="270"/>
                  <a:pt x="836" y="270"/>
                </a:cubicBezTo>
                <a:moveTo>
                  <a:pt x="458" y="916"/>
                </a:moveTo>
                <a:cubicBezTo>
                  <a:pt x="534" y="916"/>
                  <a:pt x="607" y="885"/>
                  <a:pt x="661" y="834"/>
                </a:cubicBezTo>
                <a:lnTo>
                  <a:pt x="256" y="834"/>
                </a:lnTo>
                <a:cubicBezTo>
                  <a:pt x="310" y="885"/>
                  <a:pt x="381" y="916"/>
                  <a:pt x="458" y="916"/>
                </a:cubicBezTo>
                <a:moveTo>
                  <a:pt x="675" y="134"/>
                </a:moveTo>
                <a:lnTo>
                  <a:pt x="485" y="134"/>
                </a:lnTo>
                <a:lnTo>
                  <a:pt x="485" y="432"/>
                </a:lnTo>
                <a:lnTo>
                  <a:pt x="782" y="432"/>
                </a:lnTo>
                <a:lnTo>
                  <a:pt x="782" y="244"/>
                </a:lnTo>
                <a:cubicBezTo>
                  <a:pt x="782" y="184"/>
                  <a:pt x="734" y="134"/>
                  <a:pt x="675" y="134"/>
                </a:cubicBezTo>
                <a:moveTo>
                  <a:pt x="674" y="324"/>
                </a:moveTo>
                <a:lnTo>
                  <a:pt x="566" y="324"/>
                </a:lnTo>
                <a:cubicBezTo>
                  <a:pt x="552" y="324"/>
                  <a:pt x="540" y="314"/>
                  <a:pt x="538" y="300"/>
                </a:cubicBezTo>
                <a:cubicBezTo>
                  <a:pt x="537" y="284"/>
                  <a:pt x="549" y="271"/>
                  <a:pt x="565" y="271"/>
                </a:cubicBezTo>
                <a:lnTo>
                  <a:pt x="673" y="271"/>
                </a:lnTo>
                <a:cubicBezTo>
                  <a:pt x="687" y="271"/>
                  <a:pt x="699" y="281"/>
                  <a:pt x="701" y="295"/>
                </a:cubicBezTo>
                <a:cubicBezTo>
                  <a:pt x="702" y="311"/>
                  <a:pt x="690" y="324"/>
                  <a:pt x="674" y="324"/>
                </a:cubicBezTo>
                <a:moveTo>
                  <a:pt x="431" y="485"/>
                </a:moveTo>
                <a:lnTo>
                  <a:pt x="136" y="485"/>
                </a:lnTo>
                <a:lnTo>
                  <a:pt x="136" y="673"/>
                </a:lnTo>
                <a:cubicBezTo>
                  <a:pt x="136" y="732"/>
                  <a:pt x="184" y="780"/>
                  <a:pt x="244" y="780"/>
                </a:cubicBezTo>
                <a:lnTo>
                  <a:pt x="431" y="780"/>
                </a:lnTo>
                <a:lnTo>
                  <a:pt x="431" y="485"/>
                </a:lnTo>
                <a:moveTo>
                  <a:pt x="369" y="653"/>
                </a:moveTo>
                <a:cubicBezTo>
                  <a:pt x="380" y="664"/>
                  <a:pt x="380" y="681"/>
                  <a:pt x="369" y="691"/>
                </a:cubicBezTo>
                <a:cubicBezTo>
                  <a:pt x="359" y="702"/>
                  <a:pt x="342" y="702"/>
                  <a:pt x="332" y="691"/>
                </a:cubicBezTo>
                <a:lnTo>
                  <a:pt x="297" y="657"/>
                </a:lnTo>
                <a:lnTo>
                  <a:pt x="262" y="691"/>
                </a:lnTo>
                <a:cubicBezTo>
                  <a:pt x="252" y="702"/>
                  <a:pt x="235" y="702"/>
                  <a:pt x="224" y="691"/>
                </a:cubicBezTo>
                <a:cubicBezTo>
                  <a:pt x="214" y="681"/>
                  <a:pt x="214" y="664"/>
                  <a:pt x="224" y="653"/>
                </a:cubicBezTo>
                <a:lnTo>
                  <a:pt x="259" y="619"/>
                </a:lnTo>
                <a:lnTo>
                  <a:pt x="224" y="584"/>
                </a:lnTo>
                <a:cubicBezTo>
                  <a:pt x="214" y="574"/>
                  <a:pt x="214" y="557"/>
                  <a:pt x="224" y="546"/>
                </a:cubicBezTo>
                <a:cubicBezTo>
                  <a:pt x="235" y="536"/>
                  <a:pt x="252" y="536"/>
                  <a:pt x="262" y="546"/>
                </a:cubicBezTo>
                <a:lnTo>
                  <a:pt x="297" y="581"/>
                </a:lnTo>
                <a:lnTo>
                  <a:pt x="332" y="546"/>
                </a:lnTo>
                <a:cubicBezTo>
                  <a:pt x="342" y="536"/>
                  <a:pt x="359" y="536"/>
                  <a:pt x="369" y="546"/>
                </a:cubicBezTo>
                <a:cubicBezTo>
                  <a:pt x="380" y="557"/>
                  <a:pt x="380" y="574"/>
                  <a:pt x="369" y="584"/>
                </a:cubicBezTo>
                <a:lnTo>
                  <a:pt x="335" y="619"/>
                </a:lnTo>
                <a:lnTo>
                  <a:pt x="369" y="653"/>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id="484" name="Google Shape;484;p48"/>
          <p:cNvPicPr preferRelativeResize="0"/>
          <p:nvPr/>
        </p:nvPicPr>
        <p:blipFill rotWithShape="1">
          <a:blip r:embed="rId3">
            <a:alphaModFix amt="38000"/>
          </a:blip>
          <a:srcRect b="6290" l="0" r="0" t="58031"/>
          <a:stretch/>
        </p:blipFill>
        <p:spPr>
          <a:xfrm>
            <a:off x="4979675" y="4362450"/>
            <a:ext cx="3982800" cy="635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chelor in Robotics Engineering by Slidesgo">
  <a:themeElements>
    <a:clrScheme name="Simple Light">
      <a:dk1>
        <a:srgbClr val="1F164D"/>
      </a:dk1>
      <a:lt1>
        <a:srgbClr val="F9F9F9"/>
      </a:lt1>
      <a:dk2>
        <a:srgbClr val="E8E8E8"/>
      </a:dk2>
      <a:lt2>
        <a:srgbClr val="C1C1C1"/>
      </a:lt2>
      <a:accent1>
        <a:srgbClr val="6F79E3"/>
      </a:accent1>
      <a:accent2>
        <a:srgbClr val="433ABA"/>
      </a:accent2>
      <a:accent3>
        <a:srgbClr val="130994"/>
      </a:accent3>
      <a:accent4>
        <a:srgbClr val="FFFFFF"/>
      </a:accent4>
      <a:accent5>
        <a:srgbClr val="FFFFFF"/>
      </a:accent5>
      <a:accent6>
        <a:srgbClr val="FFFFFF"/>
      </a:accent6>
      <a:hlink>
        <a:srgbClr val="1F16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